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Ge8Nee1NHiPBLeKz3K3NLjrVT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dda2a9cc8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g1dda2a9cc8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017183" y="1417983"/>
            <a:ext cx="3240000" cy="2160000"/>
          </a:xfrm>
          <a:prstGeom prst="roundRect">
            <a:avLst>
              <a:gd name="adj" fmla="val 16667"/>
            </a:avLst>
          </a:prstGeom>
          <a:solidFill>
            <a:srgbClr val="B3C6E7"/>
          </a:solidFill>
          <a:ln w="28575" cap="flat" cmpd="sng">
            <a:solidFill>
              <a:srgbClr val="323F4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5387009" y="1417983"/>
            <a:ext cx="3240000" cy="2160000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28575" cap="flat" cmpd="sng">
            <a:solidFill>
              <a:srgbClr val="323F4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80313" y="1550557"/>
            <a:ext cx="943699" cy="471850"/>
          </a:xfrm>
          <a:prstGeom prst="rect">
            <a:avLst/>
          </a:prstGeom>
          <a:noFill/>
          <a:ln w="9525" cap="flat" cmpd="sng">
            <a:solidFill>
              <a:srgbClr val="1F3864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87" name="Google Shape;8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6608" y="1551244"/>
            <a:ext cx="940904" cy="470452"/>
          </a:xfrm>
          <a:prstGeom prst="rect">
            <a:avLst/>
          </a:prstGeom>
          <a:noFill/>
          <a:ln w="9525" cap="flat" cmpd="sng">
            <a:solidFill>
              <a:srgbClr val="8296B0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88" name="Google Shape;88;p1"/>
          <p:cNvSpPr txBox="1"/>
          <p:nvPr/>
        </p:nvSpPr>
        <p:spPr>
          <a:xfrm>
            <a:off x="1638506" y="2128651"/>
            <a:ext cx="177154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1" i="0" u="none" strike="noStrike" cap="none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ESTAGIÁRIO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1139687" y="2497983"/>
            <a:ext cx="3034748" cy="36933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1F386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Nome do Aluno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5427200" y="2072200"/>
            <a:ext cx="3093300" cy="167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700" b="1" i="0" u="none" strike="noStrike" cap="none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Empresa/Setor: (colocar nome da empresa e setor)</a:t>
            </a:r>
            <a:endParaRPr sz="1700" b="1" i="0" u="none" strike="noStrike" cap="none">
              <a:solidFill>
                <a:srgbClr val="1F386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700" b="1" i="0" u="none" strike="noStrike" cap="none">
              <a:solidFill>
                <a:srgbClr val="1F386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700" b="1" i="0" u="none" strike="noStrike" cap="none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Orientador: Prof(a). XX</a:t>
            </a:r>
            <a:endParaRPr sz="1500" b="1" i="0" u="none" strike="noStrike" cap="none">
              <a:solidFill>
                <a:srgbClr val="1F386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700" b="1" i="0" u="none" strike="noStrike" cap="none">
              <a:solidFill>
                <a:srgbClr val="1F386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1F386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1155096" y="2867325"/>
            <a:ext cx="30039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1" i="0" u="none" strike="noStrike" cap="none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Curso de Graduação em Farmácia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174250" y="1588700"/>
            <a:ext cx="631500" cy="799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"/>
          <p:cNvSpPr txBox="1"/>
          <p:nvPr/>
        </p:nvSpPr>
        <p:spPr>
          <a:xfrm>
            <a:off x="1155100" y="1649600"/>
            <a:ext cx="5421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Calibri"/>
                <a:ea typeface="Calibri"/>
                <a:cs typeface="Calibri"/>
                <a:sym typeface="Calibri"/>
              </a:rPr>
              <a:t>Foto 3x4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dda2a9cc8f_0_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/>
              <a:t>Instruções </a:t>
            </a:r>
            <a:endParaRPr/>
          </a:p>
        </p:txBody>
      </p:sp>
      <p:sp>
        <p:nvSpPr>
          <p:cNvPr id="99" name="Google Shape;99;g1dda2a9cc8f_0_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96900" lvl="0" indent="-3175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22222"/>
              </a:buClr>
              <a:buSzPts val="1400"/>
              <a:buChar char="●"/>
            </a:pP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Segue o crachá (modelo acima) para que vocês façam a edição necessária com a mesma fonte que está sendo apresentada e na sequência a impressão do mesmo para utilizar em campo de estágio.  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5969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●"/>
            </a:pPr>
            <a:r>
              <a:rPr lang="pt-BR" sz="14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Os crachás deverão ser colocados em suporte plástico para crachá conforme modelo abaixo: 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14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3100"/>
          </a:p>
        </p:txBody>
      </p:sp>
      <p:pic>
        <p:nvPicPr>
          <p:cNvPr id="100" name="Google Shape;100;g1dda2a9cc8f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8825" y="2681250"/>
            <a:ext cx="2514600" cy="251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Widescreen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Tema do Office</vt:lpstr>
      <vt:lpstr>Apresentação do PowerPoint</vt:lpstr>
      <vt:lpstr>Instruções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Danielle Gomes Santana</dc:creator>
  <cp:lastModifiedBy>rogeria</cp:lastModifiedBy>
  <cp:revision>1</cp:revision>
  <dcterms:created xsi:type="dcterms:W3CDTF">2019-05-18T18:31:30Z</dcterms:created>
  <dcterms:modified xsi:type="dcterms:W3CDTF">2023-05-13T18:09:25Z</dcterms:modified>
</cp:coreProperties>
</file>