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3"/>
    <p:sldId id="260" r:id="rId4"/>
    <p:sldId id="265" r:id="rId5"/>
    <p:sldId id="264" r:id="rId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8" y="1422"/>
      </p:cViewPr>
      <p:guideLst>
        <p:guide orient="horz" pos="283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EA73-4AAA-43CA-BE03-4A18D7384B2A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6D3E-3641-4834-901E-410D31799A46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CC151-E0CE-40AF-A0B5-23F1CD76AA85}" type="slidenum">
              <a:rPr lang="pt-BR">
                <a:latin typeface="Calibri" panose="020F0502020204030204" charset="0"/>
              </a:rPr>
            </a:fld>
            <a:endParaRPr lang="pt-BR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AFFC-FD6F-49D4-8FBD-21F147F386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530C-25EB-4C94-A85B-E0F894E8AFD3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8.jpeg"/><Relationship Id="rId16" Type="http://schemas.openxmlformats.org/officeDocument/2006/relationships/image" Target="../media/image17.jpeg"/><Relationship Id="rId15" Type="http://schemas.openxmlformats.org/officeDocument/2006/relationships/image" Target="../media/image16.jpeg"/><Relationship Id="rId14" Type="http://schemas.openxmlformats.org/officeDocument/2006/relationships/image" Target="../media/image15.jpeg"/><Relationship Id="rId13" Type="http://schemas.openxmlformats.org/officeDocument/2006/relationships/image" Target="../media/image14.emf"/><Relationship Id="rId12" Type="http://schemas.openxmlformats.org/officeDocument/2006/relationships/image" Target="../media/image13.jpeg"/><Relationship Id="rId11" Type="http://schemas.openxmlformats.org/officeDocument/2006/relationships/image" Target="../media/image12.pn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rcRect l="139" t="33497" b="33553"/>
          <a:stretch>
            <a:fillRect/>
          </a:stretch>
        </p:blipFill>
        <p:spPr>
          <a:xfrm>
            <a:off x="0" y="7620"/>
            <a:ext cx="6829425" cy="91249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Rita\Desktop\ENDOTO\downloa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" y="2254250"/>
            <a:ext cx="180149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Rita\Desktop\ENDOT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85" y="4745355"/>
            <a:ext cx="182181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Rita\Desktop\ENDOTO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44" y="4872366"/>
            <a:ext cx="152441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Rita\Desktop\ENDOTO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034540"/>
            <a:ext cx="1724025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Rita\Desktop\ENDOTO\1950-coal-miner-occupational-therapy-rehab-KP-Vallejo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44720"/>
            <a:ext cx="177990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Rita\Desktop\ENDOTO\images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80" y="6903720"/>
            <a:ext cx="2001520" cy="22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Rita\Desktop\ENDOTO\19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548227"/>
            <a:ext cx="2247801" cy="1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Rita\Desktop\ENDOTO\195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06" y="5908617"/>
            <a:ext cx="2171700" cy="18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Rita\Desktop\ENDOTO\1948otclass formaçã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7441565"/>
            <a:ext cx="260794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Rita\Desktop\ENDOTO\1940otclassandinstructorwithclient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0" y="4371975"/>
            <a:ext cx="183896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Rita\Desktop\ENDOTO\1950-postpoli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60" y="3229115"/>
            <a:ext cx="19526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OTparad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" y="10160"/>
            <a:ext cx="2403475" cy="22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80" y="10160"/>
            <a:ext cx="2399665" cy="202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C:\Users\Rita\Desktop\ENDOTO\as primeiras estudantes TO Canadá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10" y="10160"/>
            <a:ext cx="2045970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3" y="2034410"/>
            <a:ext cx="1540254" cy="117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://2.bp.blogspot.com/-hBqZCKruuG0/ToHgMX854qI/AAAAAAAAAE4/dZZLUs4MoM8/s1600/historyhistoriarehabilitaci25c325b3nrehabilitationfisioterapiaphysicaltherapy2528242529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80" y="2255984"/>
            <a:ext cx="1857260" cy="21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rapiaocupacionalenelmundo.files.wordpress.com/2013/05/2-guerra-mundial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24" y="5908617"/>
            <a:ext cx="3029953" cy="15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344805" y="4266565"/>
            <a:ext cx="5866765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 algn="ctr"/>
            <a:r>
              <a:rPr lang="pt-BR" altLang="en-US"/>
              <a:t>ESTUDANTES COMO TODOS NÓS FOMOS UM DIA,</a:t>
            </a:r>
            <a:endParaRPr lang="pt-BR" altLang="en-US"/>
          </a:p>
          <a:p>
            <a:pPr algn="ctr"/>
            <a:r>
              <a:rPr lang="pt-BR" altLang="en-US"/>
              <a:t> COMO  VOCÊS SÃO HOJE E.. OUTROS VIRÃO  AMANHÃ!</a:t>
            </a:r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50800" y="4826000"/>
            <a:ext cx="3028950" cy="388556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Calibri" panose="020F0502020204030204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Calibri" panose="020F0502020204030204" charset="0"/>
              </a:rPr>
              <a:t>...Pra que nossa esperança seja mais que a vingança</a:t>
            </a:r>
            <a:b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Calibri" panose="020F0502020204030204" charset="0"/>
              </a:rPr>
            </a:b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Calibri" panose="020F0502020204030204" charset="0"/>
              </a:rPr>
              <a:t>Seja sempre um caminho que se deixa de herança....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Calibri" panose="020F0502020204030204" charset="0"/>
            </a:endParaRP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pt-B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pt-B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7190" y="8435975"/>
            <a:ext cx="2702560" cy="645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1">
                    <a:lumMod val="50000"/>
                  </a:schemeClr>
                </a:solidFill>
              </a:rPr>
              <a:t>Agradecimentos aosNISERIANOS, ESTAGIARIOS 2018/2019,PRINCESA EXAUSTAS DA TO UFS E PIESTO 2019.1</a:t>
            </a:r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35375" y="2209165"/>
            <a:ext cx="2839720" cy="228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45" y="7036435"/>
            <a:ext cx="3472815" cy="1861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500"/>
            <a:ext cx="3029585" cy="235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2209165"/>
            <a:ext cx="3030220" cy="2616200"/>
          </a:xfrm>
          <a:prstGeom prst="rect">
            <a:avLst/>
          </a:prstGeom>
        </p:spPr>
      </p:pic>
      <p:pic>
        <p:nvPicPr>
          <p:cNvPr id="8" name="Imagem 7" descr="WhatsApp Image 2019-09-30 at 17.23.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145" y="63500"/>
            <a:ext cx="3472815" cy="2013585"/>
          </a:xfrm>
          <a:prstGeom prst="rect">
            <a:avLst/>
          </a:prstGeom>
        </p:spPr>
      </p:pic>
      <p:pic>
        <p:nvPicPr>
          <p:cNvPr id="10" name="Imagem 9" descr="WhatsApp Image 2019-09-16 at 10.01.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005" y="4601845"/>
            <a:ext cx="3322955" cy="2152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aixa de Texto 1"/>
          <p:cNvSpPr txBox="1"/>
          <p:nvPr/>
        </p:nvSpPr>
        <p:spPr>
          <a:xfrm>
            <a:off x="47625" y="94615"/>
            <a:ext cx="6762750" cy="886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cs typeface="Malgun Gothic" panose="020B0503020000020004" charset="-127"/>
                <a:sym typeface="+mn-ea"/>
              </a:rPr>
              <a:t>ONÍRICA T.O.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  <a:sym typeface="+mn-ea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cs typeface="Malgun Gothic" panose="020B0503020000020004" charset="-127"/>
              </a:rPr>
              <a:t>Todos os dias quando desperto tenho a saborosa - valorosa sensação de estar construindo a história de nossa profissão,como uma escafandrista mergulho nas profundas águas do ser terapeuta, para mim , para o outro, por nós... Como parte desse exuberante cortejo,sou tocada por uma grinalda de eras onde sinto que  cada uma das primeiras pensadoras e praticantes da  terapia ocupacional no mundo, deslizam, bailam, sinuosa e delicadamente... Dançando sobre cada uma de nós, compartilham, novas paletas,  enfeitam-me de cores  novas, transbordando idéias, ideais, numa quantidade infinita de inventividades ,  genialidades, e estonteantes temores .Assim , como uma Deusa Aquática  a Terapia Ocupacional, sim eu sei que ela é uma mulher, que trafega, navega, pousa sobre as águas dançantes e sobre os ombros de todos e cada um nós, sussurrando escolhas e matizes e o instante mágico do cuidado, do cuidado ocupacional acontece. Sim é assim que acontece!Sou Terapeuta Ocupacional por escolha, sou Terapeuta Ocupacional por paixão, sou Terapeuta Ocupacional porque essa é a minha digital no mundo, e esse é o grande mirante por onde os meus grandes olhos vislumbrarm cada raio de sol, cada centelha de luar bem longe na linha do horizonte!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cs typeface="Malgun Gothic" panose="020B0503020000020004" charset="-127"/>
                <a:sym typeface="+mn-ea"/>
              </a:rPr>
              <a:t>Gratidão 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charset="-127"/>
                <a:cs typeface="Malgun Gothic" panose="020B0503020000020004" charset="-127"/>
                <a:sym typeface="+mn-ea"/>
              </a:rPr>
              <a:t>Rita Barcellos</a:t>
            </a:r>
            <a:endParaRPr lang="pt-BR" altLang="en-US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anose="020B0503020000020004" charset="-127"/>
              <a:cs typeface="Malgun Gothic" panose="020B0503020000020004" charset="-127"/>
              <a:sym typeface="+mn-ea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WPS Presentation</Application>
  <PresentationFormat>Apresentação na tela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Wingdings 2</vt:lpstr>
      <vt:lpstr>Bradley Hand ITC</vt:lpstr>
      <vt:lpstr>Calibri</vt:lpstr>
      <vt:lpstr>Wingdings</vt:lpstr>
      <vt:lpstr>Franklin Gothic Book</vt:lpstr>
      <vt:lpstr>Malgun Gothic</vt:lpstr>
      <vt:lpstr>Microsoft YaHei</vt:lpstr>
      <vt:lpstr/>
      <vt:lpstr>Arial Unicode MS</vt:lpstr>
      <vt:lpstr>Segoe Print</vt:lpstr>
      <vt:lpstr>Tema do 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</dc:creator>
  <cp:lastModifiedBy>Novas bençãos</cp:lastModifiedBy>
  <cp:revision>28</cp:revision>
  <dcterms:created xsi:type="dcterms:W3CDTF">2014-10-06T01:42:00Z</dcterms:created>
  <dcterms:modified xsi:type="dcterms:W3CDTF">2020-03-12T00:12:25Z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1046-11.2.0.9169</vt:lpwstr>
  </property>
</Properties>
</file>