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97A"/>
    <a:srgbClr val="93B7FF"/>
    <a:srgbClr val="1D8B27"/>
    <a:srgbClr val="25B13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75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ce Anne Azevedo Doria" userId="bb369942-4388-476b-8c19-2b42d5d8c38b" providerId="ADAL" clId="{FDBC9247-368F-41AE-B66B-A1C77609452C}"/>
    <pc:docChg chg="custSel modSld">
      <pc:chgData name="Grace Anne Azevedo Doria" userId="bb369942-4388-476b-8c19-2b42d5d8c38b" providerId="ADAL" clId="{FDBC9247-368F-41AE-B66B-A1C77609452C}" dt="2024-04-03T12:17:57.029" v="140"/>
      <pc:docMkLst>
        <pc:docMk/>
      </pc:docMkLst>
      <pc:sldChg chg="modSp mod">
        <pc:chgData name="Grace Anne Azevedo Doria" userId="bb369942-4388-476b-8c19-2b42d5d8c38b" providerId="ADAL" clId="{FDBC9247-368F-41AE-B66B-A1C77609452C}" dt="2024-04-03T12:15:54.473" v="45" actId="1076"/>
        <pc:sldMkLst>
          <pc:docMk/>
          <pc:sldMk cId="3186471781" sldId="257"/>
        </pc:sldMkLst>
        <pc:spChg chg="mod">
          <ac:chgData name="Grace Anne Azevedo Doria" userId="bb369942-4388-476b-8c19-2b42d5d8c38b" providerId="ADAL" clId="{FDBC9247-368F-41AE-B66B-A1C77609452C}" dt="2024-04-03T12:03:30.630" v="30" actId="20577"/>
          <ac:spMkLst>
            <pc:docMk/>
            <pc:sldMk cId="3186471781" sldId="257"/>
            <ac:spMk id="3" creationId="{F8CE3B29-FA0A-2650-DF78-F9C9537FDDBB}"/>
          </ac:spMkLst>
        </pc:spChg>
        <pc:picChg chg="mod">
          <ac:chgData name="Grace Anne Azevedo Doria" userId="bb369942-4388-476b-8c19-2b42d5d8c38b" providerId="ADAL" clId="{FDBC9247-368F-41AE-B66B-A1C77609452C}" dt="2024-04-03T12:15:54.473" v="45" actId="1076"/>
          <ac:picMkLst>
            <pc:docMk/>
            <pc:sldMk cId="3186471781" sldId="257"/>
            <ac:picMk id="4" creationId="{29AB8DEE-269C-46F5-B6B9-1878E8002C2C}"/>
          </ac:picMkLst>
        </pc:picChg>
      </pc:sldChg>
      <pc:sldChg chg="modSp mod">
        <pc:chgData name="Grace Anne Azevedo Doria" userId="bb369942-4388-476b-8c19-2b42d5d8c38b" providerId="ADAL" clId="{FDBC9247-368F-41AE-B66B-A1C77609452C}" dt="2024-04-03T12:03:39.514" v="43" actId="20577"/>
        <pc:sldMkLst>
          <pc:docMk/>
          <pc:sldMk cId="2915306973" sldId="270"/>
        </pc:sldMkLst>
        <pc:spChg chg="mod">
          <ac:chgData name="Grace Anne Azevedo Doria" userId="bb369942-4388-476b-8c19-2b42d5d8c38b" providerId="ADAL" clId="{FDBC9247-368F-41AE-B66B-A1C77609452C}" dt="2024-04-03T12:03:39.514" v="43" actId="20577"/>
          <ac:spMkLst>
            <pc:docMk/>
            <pc:sldMk cId="2915306973" sldId="270"/>
            <ac:spMk id="8" creationId="{417826D6-2BE2-C9BD-A8C6-AF5367C672B1}"/>
          </ac:spMkLst>
        </pc:spChg>
      </pc:sldChg>
      <pc:sldChg chg="addSp delSp modSp mod">
        <pc:chgData name="Grace Anne Azevedo Doria" userId="bb369942-4388-476b-8c19-2b42d5d8c38b" providerId="ADAL" clId="{FDBC9247-368F-41AE-B66B-A1C77609452C}" dt="2024-04-03T12:16:59.337" v="114" actId="6549"/>
        <pc:sldMkLst>
          <pc:docMk/>
          <pc:sldMk cId="1493029838" sldId="271"/>
        </pc:sldMkLst>
        <pc:spChg chg="mod">
          <ac:chgData name="Grace Anne Azevedo Doria" userId="bb369942-4388-476b-8c19-2b42d5d8c38b" providerId="ADAL" clId="{FDBC9247-368F-41AE-B66B-A1C77609452C}" dt="2024-04-03T12:16:59.337" v="114" actId="6549"/>
          <ac:spMkLst>
            <pc:docMk/>
            <pc:sldMk cId="1493029838" sldId="271"/>
            <ac:spMk id="6" creationId="{82260E62-DAB2-3C8D-FDB4-53D80ACAF6D5}"/>
          </ac:spMkLst>
        </pc:spChg>
        <pc:picChg chg="add del">
          <ac:chgData name="Grace Anne Azevedo Doria" userId="bb369942-4388-476b-8c19-2b42d5d8c38b" providerId="ADAL" clId="{FDBC9247-368F-41AE-B66B-A1C77609452C}" dt="2024-04-03T12:16:35.296" v="86" actId="478"/>
          <ac:picMkLst>
            <pc:docMk/>
            <pc:sldMk cId="1493029838" sldId="271"/>
            <ac:picMk id="5" creationId="{858D056B-692E-0675-6623-3BA60ED12B33}"/>
          </ac:picMkLst>
        </pc:picChg>
      </pc:sldChg>
      <pc:sldChg chg="modSp mod">
        <pc:chgData name="Grace Anne Azevedo Doria" userId="bb369942-4388-476b-8c19-2b42d5d8c38b" providerId="ADAL" clId="{FDBC9247-368F-41AE-B66B-A1C77609452C}" dt="2024-04-03T12:17:15.675" v="116" actId="1076"/>
        <pc:sldMkLst>
          <pc:docMk/>
          <pc:sldMk cId="2850874514" sldId="272"/>
        </pc:sldMkLst>
        <pc:spChg chg="mod">
          <ac:chgData name="Grace Anne Azevedo Doria" userId="bb369942-4388-476b-8c19-2b42d5d8c38b" providerId="ADAL" clId="{FDBC9247-368F-41AE-B66B-A1C77609452C}" dt="2024-04-03T12:17:15.675" v="116" actId="1076"/>
          <ac:spMkLst>
            <pc:docMk/>
            <pc:sldMk cId="2850874514" sldId="272"/>
            <ac:spMk id="6" creationId="{82260E62-DAB2-3C8D-FDB4-53D80ACAF6D5}"/>
          </ac:spMkLst>
        </pc:spChg>
      </pc:sldChg>
      <pc:sldChg chg="modSp mod">
        <pc:chgData name="Grace Anne Azevedo Doria" userId="bb369942-4388-476b-8c19-2b42d5d8c38b" providerId="ADAL" clId="{FDBC9247-368F-41AE-B66B-A1C77609452C}" dt="2024-04-03T12:17:24.635" v="120" actId="6549"/>
        <pc:sldMkLst>
          <pc:docMk/>
          <pc:sldMk cId="2222222798" sldId="273"/>
        </pc:sldMkLst>
        <pc:spChg chg="mod">
          <ac:chgData name="Grace Anne Azevedo Doria" userId="bb369942-4388-476b-8c19-2b42d5d8c38b" providerId="ADAL" clId="{FDBC9247-368F-41AE-B66B-A1C77609452C}" dt="2024-04-03T12:17:24.635" v="120" actId="6549"/>
          <ac:spMkLst>
            <pc:docMk/>
            <pc:sldMk cId="2222222798" sldId="273"/>
            <ac:spMk id="6" creationId="{82260E62-DAB2-3C8D-FDB4-53D80ACAF6D5}"/>
          </ac:spMkLst>
        </pc:spChg>
      </pc:sldChg>
      <pc:sldChg chg="modSp mod">
        <pc:chgData name="Grace Anne Azevedo Doria" userId="bb369942-4388-476b-8c19-2b42d5d8c38b" providerId="ADAL" clId="{FDBC9247-368F-41AE-B66B-A1C77609452C}" dt="2024-04-03T12:17:30.612" v="124" actId="6549"/>
        <pc:sldMkLst>
          <pc:docMk/>
          <pc:sldMk cId="3576538884" sldId="274"/>
        </pc:sldMkLst>
        <pc:spChg chg="mod">
          <ac:chgData name="Grace Anne Azevedo Doria" userId="bb369942-4388-476b-8c19-2b42d5d8c38b" providerId="ADAL" clId="{FDBC9247-368F-41AE-B66B-A1C77609452C}" dt="2024-04-03T12:17:30.612" v="124" actId="6549"/>
          <ac:spMkLst>
            <pc:docMk/>
            <pc:sldMk cId="3576538884" sldId="274"/>
            <ac:spMk id="6" creationId="{82260E62-DAB2-3C8D-FDB4-53D80ACAF6D5}"/>
          </ac:spMkLst>
        </pc:spChg>
      </pc:sldChg>
      <pc:sldChg chg="modSp mod">
        <pc:chgData name="Grace Anne Azevedo Doria" userId="bb369942-4388-476b-8c19-2b42d5d8c38b" providerId="ADAL" clId="{FDBC9247-368F-41AE-B66B-A1C77609452C}" dt="2024-04-03T12:17:37.165" v="129" actId="6549"/>
        <pc:sldMkLst>
          <pc:docMk/>
          <pc:sldMk cId="3281998121" sldId="275"/>
        </pc:sldMkLst>
        <pc:spChg chg="mod">
          <ac:chgData name="Grace Anne Azevedo Doria" userId="bb369942-4388-476b-8c19-2b42d5d8c38b" providerId="ADAL" clId="{FDBC9247-368F-41AE-B66B-A1C77609452C}" dt="2024-04-03T12:17:37.165" v="129" actId="6549"/>
          <ac:spMkLst>
            <pc:docMk/>
            <pc:sldMk cId="3281998121" sldId="275"/>
            <ac:spMk id="6" creationId="{82260E62-DAB2-3C8D-FDB4-53D80ACAF6D5}"/>
          </ac:spMkLst>
        </pc:spChg>
      </pc:sldChg>
      <pc:sldChg chg="modSp mod">
        <pc:chgData name="Grace Anne Azevedo Doria" userId="bb369942-4388-476b-8c19-2b42d5d8c38b" providerId="ADAL" clId="{FDBC9247-368F-41AE-B66B-A1C77609452C}" dt="2024-04-03T12:17:42.979" v="133"/>
        <pc:sldMkLst>
          <pc:docMk/>
          <pc:sldMk cId="3298591747" sldId="276"/>
        </pc:sldMkLst>
        <pc:spChg chg="mod">
          <ac:chgData name="Grace Anne Azevedo Doria" userId="bb369942-4388-476b-8c19-2b42d5d8c38b" providerId="ADAL" clId="{FDBC9247-368F-41AE-B66B-A1C77609452C}" dt="2024-04-03T12:17:42.979" v="133"/>
          <ac:spMkLst>
            <pc:docMk/>
            <pc:sldMk cId="3298591747" sldId="276"/>
            <ac:spMk id="6" creationId="{82260E62-DAB2-3C8D-FDB4-53D80ACAF6D5}"/>
          </ac:spMkLst>
        </pc:spChg>
      </pc:sldChg>
      <pc:sldChg chg="modSp mod">
        <pc:chgData name="Grace Anne Azevedo Doria" userId="bb369942-4388-476b-8c19-2b42d5d8c38b" providerId="ADAL" clId="{FDBC9247-368F-41AE-B66B-A1C77609452C}" dt="2024-04-03T12:17:49.595" v="137"/>
        <pc:sldMkLst>
          <pc:docMk/>
          <pc:sldMk cId="2285467137" sldId="277"/>
        </pc:sldMkLst>
        <pc:spChg chg="mod">
          <ac:chgData name="Grace Anne Azevedo Doria" userId="bb369942-4388-476b-8c19-2b42d5d8c38b" providerId="ADAL" clId="{FDBC9247-368F-41AE-B66B-A1C77609452C}" dt="2024-04-03T12:17:49.595" v="137"/>
          <ac:spMkLst>
            <pc:docMk/>
            <pc:sldMk cId="2285467137" sldId="277"/>
            <ac:spMk id="6" creationId="{82260E62-DAB2-3C8D-FDB4-53D80ACAF6D5}"/>
          </ac:spMkLst>
        </pc:spChg>
      </pc:sldChg>
      <pc:sldChg chg="modSp mod">
        <pc:chgData name="Grace Anne Azevedo Doria" userId="bb369942-4388-476b-8c19-2b42d5d8c38b" providerId="ADAL" clId="{FDBC9247-368F-41AE-B66B-A1C77609452C}" dt="2024-04-03T12:17:57.029" v="140"/>
        <pc:sldMkLst>
          <pc:docMk/>
          <pc:sldMk cId="3856897675" sldId="278"/>
        </pc:sldMkLst>
        <pc:spChg chg="mod">
          <ac:chgData name="Grace Anne Azevedo Doria" userId="bb369942-4388-476b-8c19-2b42d5d8c38b" providerId="ADAL" clId="{FDBC9247-368F-41AE-B66B-A1C77609452C}" dt="2024-04-03T12:17:57.029" v="140"/>
          <ac:spMkLst>
            <pc:docMk/>
            <pc:sldMk cId="3856897675" sldId="278"/>
            <ac:spMk id="6" creationId="{82260E62-DAB2-3C8D-FDB4-53D80ACAF6D5}"/>
          </ac:spMkLst>
        </pc:spChg>
      </pc:sldChg>
      <pc:sldChg chg="modSp mod">
        <pc:chgData name="Grace Anne Azevedo Doria" userId="bb369942-4388-476b-8c19-2b42d5d8c38b" providerId="ADAL" clId="{FDBC9247-368F-41AE-B66B-A1C77609452C}" dt="2024-04-03T12:03:14.721" v="13" actId="20577"/>
        <pc:sldMkLst>
          <pc:docMk/>
          <pc:sldMk cId="749934859" sldId="279"/>
        </pc:sldMkLst>
        <pc:spChg chg="mod">
          <ac:chgData name="Grace Anne Azevedo Doria" userId="bb369942-4388-476b-8c19-2b42d5d8c38b" providerId="ADAL" clId="{FDBC9247-368F-41AE-B66B-A1C77609452C}" dt="2024-04-03T12:03:14.721" v="13" actId="20577"/>
          <ac:spMkLst>
            <pc:docMk/>
            <pc:sldMk cId="749934859" sldId="279"/>
            <ac:spMk id="3" creationId="{F8CE3B29-FA0A-2650-DF78-F9C9537FDDB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3AB-4275-41E9-ADFE-8A2B137943CF}" type="datetimeFigureOut">
              <a:rPr lang="pt-BR" smtClean="0"/>
              <a:t>03/04/2024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8F5B-9A81-45EE-AF16-A7285121A59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46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3AB-4275-41E9-ADFE-8A2B137943CF}" type="datetimeFigureOut">
              <a:rPr lang="pt-BR" smtClean="0"/>
              <a:t>03/04/2024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8F5B-9A81-45EE-AF16-A7285121A5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53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11084"/>
            <a:ext cx="1971675" cy="431806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11083"/>
            <a:ext cx="5800725" cy="4318067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3AB-4275-41E9-ADFE-8A2B137943CF}" type="datetimeFigureOut">
              <a:rPr lang="pt-BR" smtClean="0"/>
              <a:t>03/04/2024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8F5B-9A81-45EE-AF16-A7285121A5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48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3AB-4275-41E9-ADFE-8A2B137943CF}" type="datetimeFigureOut">
              <a:rPr lang="pt-BR" smtClean="0"/>
              <a:t>03/04/2024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8F5B-9A81-45EE-AF16-A7285121A5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14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3AB-4275-41E9-ADFE-8A2B137943CF}" type="datetimeFigureOut">
              <a:rPr lang="pt-BR" smtClean="0"/>
              <a:t>03/04/2024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8F5B-9A81-45EE-AF16-A7285121A59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23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3AB-4275-41E9-ADFE-8A2B137943CF}" type="datetimeFigureOut">
              <a:rPr lang="pt-BR" smtClean="0"/>
              <a:t>03/04/2024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8F5B-9A81-45EE-AF16-A7285121A5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4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3AB-4275-41E9-ADFE-8A2B137943CF}" type="datetimeFigureOut">
              <a:rPr lang="pt-BR" smtClean="0"/>
              <a:t>03/04/2024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8F5B-9A81-45EE-AF16-A7285121A5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76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3AB-4275-41E9-ADFE-8A2B137943CF}" type="datetimeFigureOut">
              <a:rPr lang="pt-BR" smtClean="0"/>
              <a:t>03/04/2024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8F5B-9A81-45EE-AF16-A7285121A5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05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3AB-4275-41E9-ADFE-8A2B137943CF}" type="datetimeFigureOut">
              <a:rPr lang="pt-BR" smtClean="0"/>
              <a:t>03/04/2024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8F5B-9A81-45EE-AF16-A7285121A5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158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07C443AB-4275-41E9-ADFE-8A2B137943CF}" type="datetimeFigureOut">
              <a:rPr lang="pt-BR" smtClean="0"/>
              <a:t>03/04/2024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558F5B-9A81-45EE-AF16-A7285121A5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01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43AB-4275-41E9-ADFE-8A2B137943CF}" type="datetimeFigureOut">
              <a:rPr lang="pt-BR" smtClean="0"/>
              <a:t>03/04/2024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8F5B-9A81-45EE-AF16-A7285121A5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806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0737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07C443AB-4275-41E9-ADFE-8A2B137943CF}" type="datetimeFigureOut">
              <a:rPr lang="pt-BR" smtClean="0"/>
              <a:t>03/04/2024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1A558F5B-9A81-45EE-AF16-A7285121A59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53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inpi.gov.br/" TargetMode="External"/><Relationship Id="rId7" Type="http://schemas.openxmlformats.org/officeDocument/2006/relationships/hyperlink" Target="https://www.scopus.com/sources" TargetMode="External"/><Relationship Id="rId2" Type="http://schemas.openxmlformats.org/officeDocument/2006/relationships/hyperlink" Target="https://patents.googl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eriodicos.capes.gov.br/?option=com_plogin&amp;ym=3&amp;pds_handle=&amp;calling_system=primo&amp;institute=CAPES&amp;targetUrl=http://www.periodicos.capes.gov.br&amp;Itemid=155&amp;pagina=CAFe" TargetMode="External"/><Relationship Id="rId5" Type="http://schemas.openxmlformats.org/officeDocument/2006/relationships/hyperlink" Target="https://www.wipo.int/portal/en/" TargetMode="External"/><Relationship Id="rId4" Type="http://schemas.openxmlformats.org/officeDocument/2006/relationships/hyperlink" Target="http://www.epo.org/index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>
            <a:extLst>
              <a:ext uri="{FF2B5EF4-FFF2-40B4-BE49-F238E27FC236}">
                <a16:creationId xmlns:a16="http://schemas.microsoft.com/office/drawing/2014/main" id="{C2579DAE-C141-48DB-810E-C070C3008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02FD90C3-6350-4D5B-9738-6E94EDF30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043" y="342900"/>
            <a:ext cx="8455914" cy="4457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2049" y="390906"/>
            <a:ext cx="8359902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3" descr="Uma imagem contendo desenho, texto&#10;&#10;Descrição gerada automaticamente">
            <a:extLst>
              <a:ext uri="{FF2B5EF4-FFF2-40B4-BE49-F238E27FC236}">
                <a16:creationId xmlns:a16="http://schemas.microsoft.com/office/drawing/2014/main" id="{29AB8DEE-269C-46F5-B6B9-1878E8002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673" y="725259"/>
            <a:ext cx="6636845" cy="2787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F8CE3B29-FA0A-2650-DF78-F9C9537FDDBB}"/>
              </a:ext>
            </a:extLst>
          </p:cNvPr>
          <p:cNvSpPr txBox="1">
            <a:spLocks/>
          </p:cNvSpPr>
          <p:nvPr/>
        </p:nvSpPr>
        <p:spPr>
          <a:xfrm>
            <a:off x="1162482" y="3442871"/>
            <a:ext cx="7167184" cy="10061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44652">
              <a:lnSpc>
                <a:spcPct val="90000"/>
              </a:lnSpc>
              <a:spcAft>
                <a:spcPts val="600"/>
              </a:spcAft>
            </a:pPr>
            <a:r>
              <a:rPr lang="en-US" sz="1880" b="1" kern="1200" spc="-36" baseline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Programa</a:t>
            </a:r>
            <a:r>
              <a:rPr lang="en-US" sz="1880" b="1" kern="1200" spc="-36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1880" b="1" kern="1200" spc="-36" baseline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Pós</a:t>
            </a:r>
            <a:r>
              <a:rPr lang="en-US" sz="1880" b="1" kern="1200" spc="-36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80" b="1" kern="1200" spc="-36" baseline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Graduação</a:t>
            </a:r>
            <a:r>
              <a:rPr lang="en-US" sz="1880" b="1" kern="1200" spc="-36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80" b="1" kern="1200" spc="-36" baseline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Profissional</a:t>
            </a:r>
            <a:r>
              <a:rPr lang="en-US" sz="1880" b="1" kern="1200" spc="-36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80" b="1" kern="1200" spc="-36" baseline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em</a:t>
            </a:r>
            <a:r>
              <a:rPr lang="en-US" sz="1880" b="1" kern="1200" spc="-36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80" b="1" kern="1200" spc="-36" baseline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Gestão</a:t>
            </a:r>
            <a:r>
              <a:rPr lang="en-US" sz="1880" b="1" kern="1200" spc="-36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sz="1880" b="1" kern="1200" spc="-36" baseline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Inovação</a:t>
            </a:r>
            <a:r>
              <a:rPr lang="en-US" sz="1880" b="1" kern="1200" spc="-36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80" b="1" kern="1200" spc="-36" baseline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Tecnológica</a:t>
            </a:r>
            <a:r>
              <a:rPr lang="en-US" sz="1880" b="1" kern="1200" spc="-36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80" b="1" kern="1200" spc="-36" baseline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em</a:t>
            </a:r>
            <a:r>
              <a:rPr lang="en-US" sz="1880" b="1" kern="1200" spc="-36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80" b="1" kern="1200" spc="-36" baseline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Saúde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471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7507C-1388-E199-34AE-648DF3778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ts val="1050"/>
              </a:lnSpc>
            </a:pPr>
            <a:r>
              <a:rPr lang="pt-PT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Referências</a:t>
            </a:r>
            <a:endParaRPr lang="pt-BR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2260E62-DAB2-3C8D-FDB4-53D80ACAF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491630"/>
            <a:ext cx="7543800" cy="3017520"/>
          </a:xfrm>
        </p:spPr>
        <p:txBody>
          <a:bodyPr>
            <a:normAutofit/>
          </a:bodyPr>
          <a:lstStyle/>
          <a:p>
            <a:r>
              <a:rPr lang="pt-BR" sz="2000" spc="65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Conforme a ABNT,</a:t>
            </a:r>
          </a:p>
          <a:p>
            <a:r>
              <a:rPr lang="pt-BR" sz="2000">
                <a:solidFill>
                  <a:schemeClr val="tx1">
                    <a:lumMod val="95000"/>
                    <a:lumOff val="5000"/>
                  </a:schemeClr>
                </a:solidFill>
              </a:rPr>
              <a:t>Tópico conforme item 3.10.10.1 do Edital.</a:t>
            </a:r>
          </a:p>
          <a:p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t-BR" sz="2000" dirty="0"/>
          </a:p>
        </p:txBody>
      </p:sp>
      <p:pic>
        <p:nvPicPr>
          <p:cNvPr id="3" name="Imagem 2" descr="Uma imagem contendo desenho, texto&#10;&#10;Descrição gerada automaticamente">
            <a:extLst>
              <a:ext uri="{FF2B5EF4-FFF2-40B4-BE49-F238E27FC236}">
                <a16:creationId xmlns:a16="http://schemas.microsoft.com/office/drawing/2014/main" id="{FE658A32-CC14-6586-067B-BD3F610773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41628"/>
            <a:ext cx="2529949" cy="10613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6897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5A1B47C8-47A0-4A88-8830-6DEA3B5DE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3" descr="Uma imagem contendo desenho, texto&#10;&#10;Descrição gerada automaticamente">
            <a:extLst>
              <a:ext uri="{FF2B5EF4-FFF2-40B4-BE49-F238E27FC236}">
                <a16:creationId xmlns:a16="http://schemas.microsoft.com/office/drawing/2014/main" id="{29AB8DEE-269C-46F5-B6B9-1878E8002C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99" y="1583332"/>
            <a:ext cx="4706750" cy="1976835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984BBFDD-E720-4805-A9C8-129FBBF6D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5710114" y="0"/>
            <a:ext cx="3438551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F8CE3B29-FA0A-2650-DF78-F9C9537FDDBB}"/>
              </a:ext>
            </a:extLst>
          </p:cNvPr>
          <p:cNvSpPr txBox="1">
            <a:spLocks/>
          </p:cNvSpPr>
          <p:nvPr/>
        </p:nvSpPr>
        <p:spPr>
          <a:xfrm>
            <a:off x="6053378" y="1307907"/>
            <a:ext cx="2744435" cy="219456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spcAft>
                <a:spcPts val="600"/>
              </a:spcAft>
            </a:pPr>
            <a:r>
              <a:rPr lang="en-US" sz="2800" b="1" spc="-50" dirty="0" err="1">
                <a:solidFill>
                  <a:srgbClr val="FFFFFF"/>
                </a:solidFill>
              </a:rPr>
              <a:t>Programa</a:t>
            </a:r>
            <a:r>
              <a:rPr lang="en-US" sz="2800" b="1" spc="-50" dirty="0">
                <a:solidFill>
                  <a:srgbClr val="FFFFFF"/>
                </a:solidFill>
              </a:rPr>
              <a:t> de </a:t>
            </a:r>
            <a:r>
              <a:rPr lang="en-US" sz="2800" b="1" spc="-50" dirty="0" err="1">
                <a:solidFill>
                  <a:srgbClr val="FFFFFF"/>
                </a:solidFill>
              </a:rPr>
              <a:t>Pós</a:t>
            </a:r>
            <a:r>
              <a:rPr lang="en-US" sz="2800" b="1" spc="-50" dirty="0">
                <a:solidFill>
                  <a:srgbClr val="FFFFFF"/>
                </a:solidFill>
              </a:rPr>
              <a:t> </a:t>
            </a:r>
            <a:r>
              <a:rPr lang="en-US" sz="2800" b="1" spc="-50" dirty="0" err="1">
                <a:solidFill>
                  <a:srgbClr val="FFFFFF"/>
                </a:solidFill>
              </a:rPr>
              <a:t>Graduação</a:t>
            </a:r>
            <a:r>
              <a:rPr lang="en-US" sz="2800" b="1" spc="-50" dirty="0">
                <a:solidFill>
                  <a:srgbClr val="FFFFFF"/>
                </a:solidFill>
              </a:rPr>
              <a:t> </a:t>
            </a:r>
            <a:r>
              <a:rPr lang="en-US" sz="2800" b="1" spc="-50" dirty="0" err="1">
                <a:solidFill>
                  <a:srgbClr val="FFFFFF"/>
                </a:solidFill>
              </a:rPr>
              <a:t>Profissional</a:t>
            </a:r>
            <a:r>
              <a:rPr lang="en-US" sz="2800" b="1" spc="-50" dirty="0">
                <a:solidFill>
                  <a:srgbClr val="FFFFFF"/>
                </a:solidFill>
              </a:rPr>
              <a:t> </a:t>
            </a:r>
            <a:r>
              <a:rPr lang="en-US" sz="2800" b="1" spc="-50" dirty="0" err="1">
                <a:solidFill>
                  <a:srgbClr val="FFFFFF"/>
                </a:solidFill>
              </a:rPr>
              <a:t>em</a:t>
            </a:r>
            <a:r>
              <a:rPr lang="en-US" sz="2800" b="1" spc="-50" dirty="0">
                <a:solidFill>
                  <a:srgbClr val="FFFFFF"/>
                </a:solidFill>
              </a:rPr>
              <a:t> </a:t>
            </a:r>
            <a:r>
              <a:rPr lang="en-US" sz="2800" b="1" spc="-50" dirty="0" err="1">
                <a:solidFill>
                  <a:srgbClr val="FFFFFF"/>
                </a:solidFill>
              </a:rPr>
              <a:t>Gestão</a:t>
            </a:r>
            <a:r>
              <a:rPr lang="en-US" sz="2800" b="1" spc="-50" dirty="0">
                <a:solidFill>
                  <a:srgbClr val="FFFFFF"/>
                </a:solidFill>
              </a:rPr>
              <a:t> e </a:t>
            </a:r>
            <a:r>
              <a:rPr lang="en-US" sz="2800" b="1" spc="-50" dirty="0" err="1">
                <a:solidFill>
                  <a:srgbClr val="FFFFFF"/>
                </a:solidFill>
              </a:rPr>
              <a:t>Inovação</a:t>
            </a:r>
            <a:r>
              <a:rPr lang="en-US" sz="2800" b="1" spc="-50" dirty="0">
                <a:solidFill>
                  <a:srgbClr val="FFFFFF"/>
                </a:solidFill>
              </a:rPr>
              <a:t> </a:t>
            </a:r>
            <a:r>
              <a:rPr lang="en-US" sz="2800" b="1" spc="-50" dirty="0" err="1">
                <a:solidFill>
                  <a:srgbClr val="FFFFFF"/>
                </a:solidFill>
              </a:rPr>
              <a:t>Tecnológica</a:t>
            </a:r>
            <a:r>
              <a:rPr lang="en-US" sz="2800" b="1" spc="-50" dirty="0">
                <a:solidFill>
                  <a:srgbClr val="FFFFFF"/>
                </a:solidFill>
              </a:rPr>
              <a:t> </a:t>
            </a:r>
            <a:r>
              <a:rPr lang="en-US" sz="2800" b="1" spc="-50" dirty="0" err="1">
                <a:solidFill>
                  <a:srgbClr val="FFFFFF"/>
                </a:solidFill>
              </a:rPr>
              <a:t>em</a:t>
            </a:r>
            <a:r>
              <a:rPr lang="en-US" sz="2800" b="1" spc="-50" dirty="0">
                <a:solidFill>
                  <a:srgbClr val="FFFFFF"/>
                </a:solidFill>
              </a:rPr>
              <a:t> </a:t>
            </a:r>
            <a:r>
              <a:rPr lang="en-US" sz="2800" b="1" spc="-50" dirty="0" err="1">
                <a:solidFill>
                  <a:srgbClr val="FFFFFF"/>
                </a:solidFill>
              </a:rPr>
              <a:t>Saúde</a:t>
            </a:r>
            <a:endParaRPr lang="en-US" sz="2800" b="1" spc="-50" dirty="0">
              <a:solidFill>
                <a:srgbClr val="FFFFFF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AC4BE46-4A77-42FE-9D15-065CDB2F8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7679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93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CF40D8-AE41-B3B9-F563-E8A979386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118" y="1686289"/>
            <a:ext cx="7540322" cy="10613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600" b="1" kern="12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Título</a:t>
            </a:r>
            <a:r>
              <a:rPr lang="en-US" sz="36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do </a:t>
            </a:r>
            <a:r>
              <a:rPr lang="en-US" b="1" dirty="0" err="1">
                <a:solidFill>
                  <a:srgbClr val="002060"/>
                </a:solidFill>
              </a:rPr>
              <a:t>A</a:t>
            </a:r>
            <a:r>
              <a:rPr lang="en-US" sz="3600" b="1" kern="12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nteprojeto</a:t>
            </a:r>
            <a:r>
              <a:rPr lang="en-US" sz="36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600" b="1" kern="12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Dissertação</a:t>
            </a:r>
            <a:endParaRPr lang="en-US" sz="3600" b="1" kern="1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Imagem 11" descr="Uma imagem contendo desenho, texto&#10;&#10;Descrição gerada automaticamente">
            <a:extLst>
              <a:ext uri="{FF2B5EF4-FFF2-40B4-BE49-F238E27FC236}">
                <a16:creationId xmlns:a16="http://schemas.microsoft.com/office/drawing/2014/main" id="{182876E7-77E4-4F6A-A793-5859DF3FB3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523" y="228486"/>
            <a:ext cx="2241917" cy="9405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62021F9-9DBE-68A7-6EF0-7E74ACD3BD5B}"/>
              </a:ext>
            </a:extLst>
          </p:cNvPr>
          <p:cNvSpPr txBox="1"/>
          <p:nvPr/>
        </p:nvSpPr>
        <p:spPr>
          <a:xfrm>
            <a:off x="1187624" y="3231259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+mj-lt"/>
              </a:rPr>
              <a:t>Aluno:</a:t>
            </a:r>
          </a:p>
          <a:p>
            <a:r>
              <a:rPr lang="pt-BR" sz="1400" b="1" dirty="0">
                <a:latin typeface="+mj-lt"/>
              </a:rPr>
              <a:t>Orientador:</a:t>
            </a:r>
          </a:p>
          <a:p>
            <a:endParaRPr lang="pt-BR" sz="1400" b="1" dirty="0">
              <a:latin typeface="+mj-lt"/>
            </a:endParaRPr>
          </a:p>
          <a:p>
            <a:r>
              <a:rPr lang="pt-BR" sz="1400" b="1" dirty="0">
                <a:latin typeface="+mj-lt"/>
              </a:rPr>
              <a:t>Linha de pesquisa: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CA0DBB8-CD06-082C-FC51-6617E3098F9C}"/>
              </a:ext>
            </a:extLst>
          </p:cNvPr>
          <p:cNvSpPr txBox="1"/>
          <p:nvPr/>
        </p:nvSpPr>
        <p:spPr>
          <a:xfrm>
            <a:off x="1574924" y="4376931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Arial Black" panose="020B0A04020102020204" pitchFamily="34" charset="0"/>
              </a:rPr>
              <a:t>Cidade, Ano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CAA9F09-6A25-6863-5668-39DEB04ECDFC}"/>
              </a:ext>
            </a:extLst>
          </p:cNvPr>
          <p:cNvSpPr txBox="1"/>
          <p:nvPr/>
        </p:nvSpPr>
        <p:spPr>
          <a:xfrm>
            <a:off x="4427984" y="4371950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+mj-lt"/>
              </a:rPr>
              <a:t>Ano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417826D6-2BE2-C9BD-A8C6-AF5367C672B1}"/>
              </a:ext>
            </a:extLst>
          </p:cNvPr>
          <p:cNvSpPr txBox="1">
            <a:spLocks/>
          </p:cNvSpPr>
          <p:nvPr/>
        </p:nvSpPr>
        <p:spPr>
          <a:xfrm>
            <a:off x="827584" y="202355"/>
            <a:ext cx="5616624" cy="10613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400" b="1" dirty="0" err="1">
                <a:solidFill>
                  <a:srgbClr val="002060"/>
                </a:solidFill>
              </a:rPr>
              <a:t>Programa</a:t>
            </a:r>
            <a:r>
              <a:rPr lang="en-US" sz="2400" b="1" dirty="0">
                <a:solidFill>
                  <a:srgbClr val="002060"/>
                </a:solidFill>
              </a:rPr>
              <a:t> de </a:t>
            </a:r>
            <a:r>
              <a:rPr lang="en-US" sz="2400" b="1" dirty="0" err="1">
                <a:solidFill>
                  <a:srgbClr val="002060"/>
                </a:solidFill>
              </a:rPr>
              <a:t>Pós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Graduação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Profissional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em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Gestão</a:t>
            </a:r>
            <a:r>
              <a:rPr lang="en-US" sz="2400" b="1" dirty="0">
                <a:solidFill>
                  <a:srgbClr val="002060"/>
                </a:solidFill>
              </a:rPr>
              <a:t> e </a:t>
            </a:r>
            <a:r>
              <a:rPr lang="en-US" sz="2400" b="1" dirty="0" err="1">
                <a:solidFill>
                  <a:srgbClr val="002060"/>
                </a:solidFill>
              </a:rPr>
              <a:t>Inovação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Tecnológica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em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Saúde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0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7507C-1388-E199-34AE-648DF3778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spc="65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Introdução e Justificativa </a:t>
            </a:r>
            <a:endParaRPr lang="pt-BR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2260E62-DAB2-3C8D-FDB4-53D80ACAF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491630"/>
            <a:ext cx="7543800" cy="3017520"/>
          </a:xfrm>
        </p:spPr>
        <p:txBody>
          <a:bodyPr>
            <a:normAutofit/>
          </a:bodyPr>
          <a:lstStyle/>
          <a:p>
            <a:r>
              <a:rPr lang="pt-BR" sz="2000" spc="65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Textos, figuras fluxos,</a:t>
            </a:r>
          </a:p>
          <a:p>
            <a:r>
              <a:rPr lang="pt-BR" sz="2000" spc="65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Pode adicionar quantos slides achar pertinente em toda a apresentação,</a:t>
            </a:r>
          </a:p>
          <a:p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Apresentação 10 minutos,</a:t>
            </a:r>
          </a:p>
          <a:p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Tópico conforme item 3.10.10.1 do Edital.</a:t>
            </a:r>
          </a:p>
          <a:p>
            <a:endParaRPr lang="pt-BR" sz="2000" dirty="0"/>
          </a:p>
        </p:txBody>
      </p:sp>
      <p:pic>
        <p:nvPicPr>
          <p:cNvPr id="3" name="Imagem 2" descr="Uma imagem contendo desenho, texto&#10;&#10;Descrição gerada automaticamente">
            <a:extLst>
              <a:ext uri="{FF2B5EF4-FFF2-40B4-BE49-F238E27FC236}">
                <a16:creationId xmlns:a16="http://schemas.microsoft.com/office/drawing/2014/main" id="{FE658A32-CC14-6586-067B-BD3F610773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41628"/>
            <a:ext cx="2529949" cy="10613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Espaço Reservado para Conteúdo 5">
            <a:extLst>
              <a:ext uri="{FF2B5EF4-FFF2-40B4-BE49-F238E27FC236}">
                <a16:creationId xmlns:a16="http://schemas.microsoft.com/office/drawing/2014/main" id="{146F35D1-FD84-A59A-C78B-E8209C1B3400}"/>
              </a:ext>
            </a:extLst>
          </p:cNvPr>
          <p:cNvSpPr txBox="1">
            <a:spLocks/>
          </p:cNvSpPr>
          <p:nvPr/>
        </p:nvSpPr>
        <p:spPr>
          <a:xfrm>
            <a:off x="6660232" y="4803998"/>
            <a:ext cx="2160240" cy="33950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>
                <a:solidFill>
                  <a:schemeClr val="bg1">
                    <a:lumMod val="95000"/>
                  </a:schemeClr>
                </a:solidFill>
              </a:rPr>
              <a:t>(Referência(s) conforme ABNT)</a:t>
            </a:r>
          </a:p>
        </p:txBody>
      </p:sp>
    </p:spTree>
    <p:extLst>
      <p:ext uri="{BB962C8B-B14F-4D97-AF65-F5344CB8AC3E}">
        <p14:creationId xmlns:p14="http://schemas.microsoft.com/office/powerpoint/2010/main" val="1493029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7507C-1388-E199-34AE-648DF3778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ts val="1050"/>
              </a:lnSpc>
            </a:pPr>
            <a:r>
              <a:rPr lang="pt-PT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Busca de anterioridade</a:t>
            </a:r>
            <a:endParaRPr lang="pt-BR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2260E62-DAB2-3C8D-FDB4-53D80ACAF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62" y="1293939"/>
            <a:ext cx="7543800" cy="3451254"/>
          </a:xfrm>
        </p:spPr>
        <p:txBody>
          <a:bodyPr>
            <a:noAutofit/>
          </a:bodyPr>
          <a:lstStyle/>
          <a:p>
            <a:pPr algn="just"/>
            <a:r>
              <a:rPr lang="pt-B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Tópico conforme item 3.10.10.1 do Edital.</a:t>
            </a:r>
          </a:p>
          <a:p>
            <a:pPr algn="just"/>
            <a:r>
              <a:rPr lang="pt-BR" sz="1800" b="1" dirty="0">
                <a:solidFill>
                  <a:srgbClr val="00297A"/>
                </a:solidFill>
                <a:latin typeface="+mj-lt"/>
                <a:cs typeface="Arial" panose="020B0604020202020204" pitchFamily="34" charset="0"/>
              </a:rPr>
              <a:t>Resultados encontrados nas bases de patentes e/ou sites de artigos científicos (Estado da Técnica e/ou Estado da Arte). (Alguns EXEMPLOS de sites de busca)</a:t>
            </a:r>
          </a:p>
          <a:p>
            <a:pPr algn="just"/>
            <a:r>
              <a:rPr lang="pt-BR" sz="1800" dirty="0">
                <a:latin typeface="+mj-lt"/>
                <a:hlinkClick r:id="rId2"/>
              </a:rPr>
              <a:t>https://patents.google.com/</a:t>
            </a:r>
            <a:endParaRPr lang="pt-BR" sz="1800" dirty="0">
              <a:latin typeface="+mj-lt"/>
            </a:endParaRPr>
          </a:p>
          <a:p>
            <a:pPr algn="just"/>
            <a:r>
              <a:rPr lang="pt-BR" sz="1800" dirty="0">
                <a:latin typeface="+mj-lt"/>
                <a:hlinkClick r:id="rId3"/>
              </a:rPr>
              <a:t>http://www.inpi.gov.br/</a:t>
            </a:r>
            <a:endParaRPr lang="pt-BR" sz="1800" dirty="0">
              <a:latin typeface="+mj-lt"/>
            </a:endParaRPr>
          </a:p>
          <a:p>
            <a:pPr algn="just"/>
            <a:r>
              <a:rPr lang="pt-BR" sz="1800" dirty="0">
                <a:latin typeface="+mj-lt"/>
                <a:hlinkClick r:id="rId4"/>
              </a:rPr>
              <a:t>http://www.epo.org/index.html</a:t>
            </a:r>
            <a:endParaRPr lang="pt-BR" sz="1800" dirty="0">
              <a:latin typeface="+mj-lt"/>
            </a:endParaRPr>
          </a:p>
          <a:p>
            <a:pPr algn="just"/>
            <a:r>
              <a:rPr lang="pt-BR" sz="1800" dirty="0">
                <a:latin typeface="+mj-lt"/>
                <a:hlinkClick r:id="rId5"/>
              </a:rPr>
              <a:t>https://www.wipo.int/portal/en/</a:t>
            </a:r>
            <a:endParaRPr lang="pt-BR" sz="1800" dirty="0">
              <a:latin typeface="+mj-lt"/>
            </a:endParaRPr>
          </a:p>
          <a:p>
            <a:pPr algn="just"/>
            <a:r>
              <a:rPr lang="pt-BR" sz="1800" dirty="0">
                <a:latin typeface="+mj-lt"/>
                <a:hlinkClick r:id="rId6"/>
              </a:rPr>
              <a:t>https://www.periodicos.capes.gov.br/?option=com_plogin&amp;ym=3&amp;pds_handle=&amp;calling_system=primo&amp;institute=CAPES&amp;targetUrl=http://www.periodicos.capes.gov.br&amp;Itemid=155&amp;pagina=CAFe</a:t>
            </a:r>
            <a:endParaRPr lang="pt-BR" sz="1800" dirty="0">
              <a:solidFill>
                <a:schemeClr val="accent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1800" dirty="0">
                <a:latin typeface="+mj-lt"/>
                <a:hlinkClick r:id="rId7"/>
              </a:rPr>
              <a:t>https://www.scopus.com/sources</a:t>
            </a:r>
            <a:endParaRPr lang="pt-BR" sz="1800" dirty="0">
              <a:solidFill>
                <a:schemeClr val="accent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1800" dirty="0">
              <a:solidFill>
                <a:schemeClr val="accent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18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endParaRPr lang="pt-BR" sz="1800" dirty="0">
              <a:latin typeface="+mj-lt"/>
            </a:endParaRPr>
          </a:p>
        </p:txBody>
      </p:sp>
      <p:pic>
        <p:nvPicPr>
          <p:cNvPr id="3" name="Imagem 2" descr="Uma imagem contendo desenho, texto&#10;&#10;Descrição gerada automaticamente">
            <a:extLst>
              <a:ext uri="{FF2B5EF4-FFF2-40B4-BE49-F238E27FC236}">
                <a16:creationId xmlns:a16="http://schemas.microsoft.com/office/drawing/2014/main" id="{FE658A32-CC14-6586-067B-BD3F6107736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41628"/>
            <a:ext cx="2529949" cy="10613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Espaço Reservado para Conteúdo 5">
            <a:extLst>
              <a:ext uri="{FF2B5EF4-FFF2-40B4-BE49-F238E27FC236}">
                <a16:creationId xmlns:a16="http://schemas.microsoft.com/office/drawing/2014/main" id="{1AFB4ACB-5403-77E6-4E5E-F04461F971B6}"/>
              </a:ext>
            </a:extLst>
          </p:cNvPr>
          <p:cNvSpPr txBox="1">
            <a:spLocks/>
          </p:cNvSpPr>
          <p:nvPr/>
        </p:nvSpPr>
        <p:spPr>
          <a:xfrm>
            <a:off x="6660232" y="4803998"/>
            <a:ext cx="2160240" cy="33950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>
                <a:solidFill>
                  <a:schemeClr val="bg1">
                    <a:lumMod val="95000"/>
                  </a:schemeClr>
                </a:solidFill>
              </a:rPr>
              <a:t>(Referência(s) conforme ABNT)</a:t>
            </a:r>
          </a:p>
        </p:txBody>
      </p:sp>
    </p:spTree>
    <p:extLst>
      <p:ext uri="{BB962C8B-B14F-4D97-AF65-F5344CB8AC3E}">
        <p14:creationId xmlns:p14="http://schemas.microsoft.com/office/powerpoint/2010/main" val="2850874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7507C-1388-E199-34AE-648DF3778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ts val="1050"/>
              </a:lnSpc>
            </a:pPr>
            <a:r>
              <a:rPr lang="pt-PT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Objetivos e Metas</a:t>
            </a:r>
            <a:endParaRPr lang="pt-BR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2260E62-DAB2-3C8D-FDB4-53D80ACAF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491630"/>
            <a:ext cx="7543800" cy="3017520"/>
          </a:xfrm>
        </p:spPr>
        <p:txBody>
          <a:bodyPr>
            <a:normAutofit/>
          </a:bodyPr>
          <a:lstStyle/>
          <a:p>
            <a:r>
              <a:rPr lang="pt-BR" sz="2000" spc="65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Textos, figuras, e fluxos,</a:t>
            </a:r>
          </a:p>
          <a:p>
            <a:r>
              <a:rPr lang="pt-BR" sz="2000" spc="65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Pode adicionar quantos slides achar pertinente,</a:t>
            </a:r>
          </a:p>
          <a:p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Apresentação 10 minutos,</a:t>
            </a:r>
          </a:p>
          <a:p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Tópico conforme item 3.10.10.1 do Edital.</a:t>
            </a:r>
          </a:p>
          <a:p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t-BR" sz="2000" dirty="0"/>
          </a:p>
        </p:txBody>
      </p:sp>
      <p:pic>
        <p:nvPicPr>
          <p:cNvPr id="3" name="Imagem 2" descr="Uma imagem contendo desenho, texto&#10;&#10;Descrição gerada automaticamente">
            <a:extLst>
              <a:ext uri="{FF2B5EF4-FFF2-40B4-BE49-F238E27FC236}">
                <a16:creationId xmlns:a16="http://schemas.microsoft.com/office/drawing/2014/main" id="{FE658A32-CC14-6586-067B-BD3F610773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41628"/>
            <a:ext cx="2529949" cy="10613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2222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7507C-1388-E199-34AE-648DF3778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ts val="1050"/>
              </a:lnSpc>
            </a:pPr>
            <a:r>
              <a:rPr lang="pt-PT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Metodologia</a:t>
            </a:r>
            <a:endParaRPr lang="pt-BR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2260E62-DAB2-3C8D-FDB4-53D80ACAF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491630"/>
            <a:ext cx="7543800" cy="3017520"/>
          </a:xfrm>
        </p:spPr>
        <p:txBody>
          <a:bodyPr>
            <a:normAutofit/>
          </a:bodyPr>
          <a:lstStyle/>
          <a:p>
            <a:r>
              <a:rPr lang="pt-BR" sz="2000" spc="65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Textos, figuras, e fluxos,</a:t>
            </a:r>
          </a:p>
          <a:p>
            <a:r>
              <a:rPr lang="pt-BR" sz="2000" spc="65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Pode adicionar quantos slides achar pertinente,</a:t>
            </a:r>
          </a:p>
          <a:p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Apresentação 10 minutos,</a:t>
            </a:r>
          </a:p>
          <a:p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Tópico conforme item 3.10.10.1 do Edital.</a:t>
            </a:r>
          </a:p>
          <a:p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t-BR" sz="2000" dirty="0"/>
          </a:p>
        </p:txBody>
      </p:sp>
      <p:pic>
        <p:nvPicPr>
          <p:cNvPr id="3" name="Imagem 2" descr="Uma imagem contendo desenho, texto&#10;&#10;Descrição gerada automaticamente">
            <a:extLst>
              <a:ext uri="{FF2B5EF4-FFF2-40B4-BE49-F238E27FC236}">
                <a16:creationId xmlns:a16="http://schemas.microsoft.com/office/drawing/2014/main" id="{FE658A32-CC14-6586-067B-BD3F610773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41628"/>
            <a:ext cx="2529949" cy="10613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Espaço Reservado para Conteúdo 5">
            <a:extLst>
              <a:ext uri="{FF2B5EF4-FFF2-40B4-BE49-F238E27FC236}">
                <a16:creationId xmlns:a16="http://schemas.microsoft.com/office/drawing/2014/main" id="{1AFB4ACB-5403-77E6-4E5E-F04461F971B6}"/>
              </a:ext>
            </a:extLst>
          </p:cNvPr>
          <p:cNvSpPr txBox="1">
            <a:spLocks/>
          </p:cNvSpPr>
          <p:nvPr/>
        </p:nvSpPr>
        <p:spPr>
          <a:xfrm>
            <a:off x="6660232" y="4803998"/>
            <a:ext cx="2160240" cy="33950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>
                <a:solidFill>
                  <a:schemeClr val="bg1">
                    <a:lumMod val="95000"/>
                  </a:schemeClr>
                </a:solidFill>
              </a:rPr>
              <a:t>(Referência(s) conforme ABNT)</a:t>
            </a:r>
          </a:p>
        </p:txBody>
      </p:sp>
    </p:spTree>
    <p:extLst>
      <p:ext uri="{BB962C8B-B14F-4D97-AF65-F5344CB8AC3E}">
        <p14:creationId xmlns:p14="http://schemas.microsoft.com/office/powerpoint/2010/main" val="3576538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7507C-1388-E199-34AE-648DF3778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ts val="1050"/>
              </a:lnSpc>
            </a:pPr>
            <a:r>
              <a:rPr lang="pt-PT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Produtos esperados</a:t>
            </a:r>
            <a:endParaRPr lang="pt-BR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2260E62-DAB2-3C8D-FDB4-53D80ACAF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491630"/>
            <a:ext cx="7543800" cy="3017520"/>
          </a:xfrm>
        </p:spPr>
        <p:txBody>
          <a:bodyPr>
            <a:normAutofit fontScale="92500" lnSpcReduction="10000"/>
          </a:bodyPr>
          <a:lstStyle/>
          <a:p>
            <a:r>
              <a:rPr lang="pt-BR" sz="2000" spc="65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Textos, figuras, e fluxos,</a:t>
            </a:r>
          </a:p>
          <a:p>
            <a:r>
              <a:rPr lang="pt-BR" sz="2000" spc="65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Pode adicionar quantos slides achar pertinente,</a:t>
            </a:r>
          </a:p>
          <a:p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Apresentação 10 minutos,</a:t>
            </a:r>
          </a:p>
          <a:p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Tópico conforme item 3.10.10.1 do Edital.</a:t>
            </a:r>
          </a:p>
          <a:p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Contribuição tecnológica/relevância social</a:t>
            </a:r>
          </a:p>
          <a:p>
            <a:endParaRPr lang="pt-BR" sz="2000" dirty="0"/>
          </a:p>
        </p:txBody>
      </p:sp>
      <p:pic>
        <p:nvPicPr>
          <p:cNvPr id="3" name="Imagem 2" descr="Uma imagem contendo desenho, texto&#10;&#10;Descrição gerada automaticamente">
            <a:extLst>
              <a:ext uri="{FF2B5EF4-FFF2-40B4-BE49-F238E27FC236}">
                <a16:creationId xmlns:a16="http://schemas.microsoft.com/office/drawing/2014/main" id="{FE658A32-CC14-6586-067B-BD3F610773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41628"/>
            <a:ext cx="2529949" cy="10613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1998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7507C-1388-E199-34AE-648DF3778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ts val="1050"/>
              </a:lnSpc>
            </a:pPr>
            <a:r>
              <a:rPr lang="pt-PT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Cronograma</a:t>
            </a:r>
            <a:endParaRPr lang="pt-BR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2260E62-DAB2-3C8D-FDB4-53D80ACAF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491630"/>
            <a:ext cx="7543800" cy="3017520"/>
          </a:xfrm>
        </p:spPr>
        <p:txBody>
          <a:bodyPr>
            <a:normAutofit/>
          </a:bodyPr>
          <a:lstStyle/>
          <a:p>
            <a:r>
              <a:rPr lang="pt-BR" sz="2000" spc="65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Textos, figuras, e fluxos,</a:t>
            </a:r>
          </a:p>
          <a:p>
            <a:r>
              <a:rPr lang="pt-BR" sz="2000" spc="65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Pode adicionar quantos slides achar pertinente,</a:t>
            </a:r>
          </a:p>
          <a:p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Apresentação 10 minutos,</a:t>
            </a:r>
          </a:p>
          <a:p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Tópico conforme item 3.10.10.1 do Edital.</a:t>
            </a:r>
          </a:p>
          <a:p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t-BR" sz="2000" dirty="0"/>
          </a:p>
        </p:txBody>
      </p:sp>
      <p:pic>
        <p:nvPicPr>
          <p:cNvPr id="3" name="Imagem 2" descr="Uma imagem contendo desenho, texto&#10;&#10;Descrição gerada automaticamente">
            <a:extLst>
              <a:ext uri="{FF2B5EF4-FFF2-40B4-BE49-F238E27FC236}">
                <a16:creationId xmlns:a16="http://schemas.microsoft.com/office/drawing/2014/main" id="{FE658A32-CC14-6586-067B-BD3F610773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41628"/>
            <a:ext cx="2529949" cy="10613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98591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7507C-1388-E199-34AE-648DF3778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ts val="1050"/>
              </a:lnSpc>
            </a:pPr>
            <a:r>
              <a:rPr lang="pt-PT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Recursos Financeiros</a:t>
            </a:r>
            <a:endParaRPr lang="pt-BR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2260E62-DAB2-3C8D-FDB4-53D80ACAF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491630"/>
            <a:ext cx="7543800" cy="3017520"/>
          </a:xfrm>
        </p:spPr>
        <p:txBody>
          <a:bodyPr>
            <a:normAutofit/>
          </a:bodyPr>
          <a:lstStyle/>
          <a:p>
            <a:r>
              <a:rPr lang="pt-BR" sz="2000" spc="65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Textos, figuras, e fluxos,</a:t>
            </a:r>
          </a:p>
          <a:p>
            <a:r>
              <a:rPr lang="pt-BR" sz="2000" spc="65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Pode adicionar quantos slides achar pertinente,</a:t>
            </a:r>
          </a:p>
          <a:p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Apresentação 10 minutos,</a:t>
            </a:r>
          </a:p>
          <a:p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Tópico conforme item 3.10.10.1 do Edital.</a:t>
            </a:r>
          </a:p>
          <a:p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t-BR" sz="2000" dirty="0"/>
          </a:p>
        </p:txBody>
      </p:sp>
      <p:pic>
        <p:nvPicPr>
          <p:cNvPr id="3" name="Imagem 2" descr="Uma imagem contendo desenho, texto&#10;&#10;Descrição gerada automaticamente">
            <a:extLst>
              <a:ext uri="{FF2B5EF4-FFF2-40B4-BE49-F238E27FC236}">
                <a16:creationId xmlns:a16="http://schemas.microsoft.com/office/drawing/2014/main" id="{FE658A32-CC14-6586-067B-BD3F610773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41628"/>
            <a:ext cx="2529949" cy="10613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8546713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Personalizada 1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002060"/>
      </a:accent1>
      <a:accent2>
        <a:srgbClr val="002060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461</TotalTime>
  <Words>407</Words>
  <Application>Microsoft Office PowerPoint</Application>
  <PresentationFormat>Apresentação na tela (16:9)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 Black</vt:lpstr>
      <vt:lpstr>Calibri</vt:lpstr>
      <vt:lpstr>Calibri Light</vt:lpstr>
      <vt:lpstr>Times New Roman</vt:lpstr>
      <vt:lpstr>Retrospectiva</vt:lpstr>
      <vt:lpstr>Apresentação do PowerPoint</vt:lpstr>
      <vt:lpstr>Título do Anteprojeto de Dissertação</vt:lpstr>
      <vt:lpstr>Introdução e Justificativa </vt:lpstr>
      <vt:lpstr>Busca de anterioridade</vt:lpstr>
      <vt:lpstr>Objetivos e Metas</vt:lpstr>
      <vt:lpstr>Metodologia</vt:lpstr>
      <vt:lpstr>Produtos esperados</vt:lpstr>
      <vt:lpstr>Cronograma</vt:lpstr>
      <vt:lpstr>Recursos Financeiros</vt:lpstr>
      <vt:lpstr>Referências</vt:lpstr>
      <vt:lpstr>Apresentação do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Grace Anne Azevedo Doria</cp:lastModifiedBy>
  <cp:revision>23</cp:revision>
  <dcterms:created xsi:type="dcterms:W3CDTF">2019-10-01T12:03:10Z</dcterms:created>
  <dcterms:modified xsi:type="dcterms:W3CDTF">2024-04-03T12:17:58Z</dcterms:modified>
</cp:coreProperties>
</file>