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6400800" cy="4572000"/>
  <p:notesSz cx="6858000" cy="9144000"/>
  <p:embeddedFontLst>
    <p:embeddedFont>
      <p:font typeface="Abril Fatface" panose="020B0604020202020204" charset="0"/>
      <p:regular r:id="rId10"/>
    </p:embeddedFon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Trocchi" panose="020B0604020202020204" charset="0"/>
      <p:regular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19" d="100"/>
          <a:sy n="119" d="100"/>
        </p:scale>
        <p:origin x="100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3C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310820" y="226013"/>
            <a:ext cx="5779160" cy="4110540"/>
          </a:xfrm>
          <a:prstGeom prst="rect">
            <a:avLst/>
          </a:prstGeom>
          <a:solidFill>
            <a:srgbClr val="FFFFFF"/>
          </a:solidFill>
        </p:spPr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360731" y="230730"/>
            <a:ext cx="729249" cy="679764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10820" y="226013"/>
            <a:ext cx="689686" cy="684481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807141" y="383051"/>
            <a:ext cx="4918214" cy="6004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25"/>
              </a:lnSpc>
            </a:pPr>
            <a:r>
              <a:rPr lang="en-US" sz="1169" spc="93">
                <a:solidFill>
                  <a:srgbClr val="053C84"/>
                </a:solidFill>
                <a:latin typeface="Trocchi Bold"/>
              </a:rPr>
              <a:t> PROGRAMA DE MESTRADO PROFISSIONAL EM ADMINISTRAÇÃO PÚBLICA EM REDE NACIONAL</a:t>
            </a:r>
          </a:p>
          <a:p>
            <a:pPr marL="0" lvl="0" indent="0" algn="ctr">
              <a:lnSpc>
                <a:spcPts val="1625"/>
              </a:lnSpc>
            </a:pPr>
            <a:r>
              <a:rPr lang="en-US" sz="1169" spc="93">
                <a:solidFill>
                  <a:srgbClr val="053C84"/>
                </a:solidFill>
                <a:latin typeface="Trocchi Bold"/>
              </a:rPr>
              <a:t> PROFIAP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426518" y="1573178"/>
            <a:ext cx="3547765" cy="5295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09"/>
              </a:lnSpc>
            </a:pPr>
            <a:r>
              <a:rPr lang="en-US" sz="3150">
                <a:solidFill>
                  <a:srgbClr val="053C84"/>
                </a:solidFill>
                <a:latin typeface="Abril Fatface"/>
              </a:rPr>
              <a:t>Título do Trabalho 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2744242" y="2721893"/>
            <a:ext cx="989558" cy="30040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 dirty="0" err="1">
                <a:solidFill>
                  <a:srgbClr val="053C84"/>
                </a:solidFill>
                <a:latin typeface="Trocchi"/>
              </a:rPr>
              <a:t>Autores</a:t>
            </a:r>
            <a:endParaRPr lang="en-US" sz="1800" dirty="0">
              <a:solidFill>
                <a:srgbClr val="053C84"/>
              </a:solidFill>
              <a:latin typeface="Trocch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3C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310820" y="226013"/>
            <a:ext cx="5779160" cy="4110540"/>
          </a:xfrm>
          <a:prstGeom prst="rect">
            <a:avLst/>
          </a:prstGeom>
          <a:solidFill>
            <a:srgbClr val="FFFFFF"/>
          </a:solidFill>
        </p:spPr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360731" y="230730"/>
            <a:ext cx="729249" cy="679764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10820" y="226013"/>
            <a:ext cx="689686" cy="684481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807141" y="383051"/>
            <a:ext cx="4918214" cy="6004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25"/>
              </a:lnSpc>
            </a:pPr>
            <a:r>
              <a:rPr lang="en-US" sz="1169" spc="93">
                <a:solidFill>
                  <a:srgbClr val="053C84"/>
                </a:solidFill>
                <a:latin typeface="Trocchi Bold"/>
              </a:rPr>
              <a:t> PROGRAMA DE MESTRADO PROFISSIONAL EM ADMINISTRAÇÃO PÚBLICA EM REDE NACIONAL</a:t>
            </a:r>
          </a:p>
          <a:p>
            <a:pPr marL="0" lvl="0" indent="0" algn="ctr">
              <a:lnSpc>
                <a:spcPts val="1625"/>
              </a:lnSpc>
            </a:pPr>
            <a:r>
              <a:rPr lang="en-US" sz="1169" spc="93">
                <a:solidFill>
                  <a:srgbClr val="053C84"/>
                </a:solidFill>
                <a:latin typeface="Trocchi Bold"/>
              </a:rPr>
              <a:t> PROFIAP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488810" y="1177248"/>
            <a:ext cx="1786741" cy="35750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870"/>
              </a:lnSpc>
            </a:pPr>
            <a:r>
              <a:rPr lang="en-US" sz="2050" dirty="0">
                <a:solidFill>
                  <a:srgbClr val="053C84"/>
                </a:solidFill>
                <a:latin typeface="Abril Fatface"/>
              </a:rPr>
              <a:t>INTRODUÇÃO</a:t>
            </a:r>
          </a:p>
        </p:txBody>
      </p:sp>
      <p:sp>
        <p:nvSpPr>
          <p:cNvPr id="7" name="AutoShape 7"/>
          <p:cNvSpPr/>
          <p:nvPr/>
        </p:nvSpPr>
        <p:spPr>
          <a:xfrm>
            <a:off x="457200" y="1645068"/>
            <a:ext cx="1786741" cy="0"/>
          </a:xfrm>
          <a:prstGeom prst="line">
            <a:avLst/>
          </a:prstGeom>
          <a:ln w="9525" cap="flat">
            <a:solidFill>
              <a:srgbClr val="053C84"/>
            </a:solidFill>
            <a:prstDash val="solid"/>
            <a:headEnd type="diamond" w="lg" len="lg"/>
            <a:tailEnd type="diamond" w="lg" len="lg"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3C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310820" y="226013"/>
            <a:ext cx="5779160" cy="4110540"/>
          </a:xfrm>
          <a:prstGeom prst="rect">
            <a:avLst/>
          </a:prstGeom>
          <a:solidFill>
            <a:srgbClr val="FFFFFF"/>
          </a:solidFill>
        </p:spPr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360731" y="230730"/>
            <a:ext cx="729249" cy="679764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10820" y="226013"/>
            <a:ext cx="689686" cy="684481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807141" y="383051"/>
            <a:ext cx="4918214" cy="6004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25"/>
              </a:lnSpc>
            </a:pPr>
            <a:r>
              <a:rPr lang="en-US" sz="1169" spc="93">
                <a:solidFill>
                  <a:srgbClr val="053C84"/>
                </a:solidFill>
                <a:latin typeface="Trocchi Bold"/>
              </a:rPr>
              <a:t> PROGRAMA DE MESTRADO PROFISSIONAL EM ADMINISTRAÇÃO PÚBLICA EM REDE NACIONAL</a:t>
            </a:r>
          </a:p>
          <a:p>
            <a:pPr marL="0" lvl="0" indent="0" algn="ctr">
              <a:lnSpc>
                <a:spcPts val="1625"/>
              </a:lnSpc>
            </a:pPr>
            <a:r>
              <a:rPr lang="en-US" sz="1169" spc="93">
                <a:solidFill>
                  <a:srgbClr val="053C84"/>
                </a:solidFill>
                <a:latin typeface="Trocchi Bold"/>
              </a:rPr>
              <a:t> PROFIAP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384010" y="1121321"/>
            <a:ext cx="3266248" cy="3575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70"/>
              </a:lnSpc>
            </a:pPr>
            <a:r>
              <a:rPr lang="en-US" sz="2050">
                <a:solidFill>
                  <a:srgbClr val="053C84"/>
                </a:solidFill>
                <a:latin typeface="Abril Fatface"/>
              </a:rPr>
              <a:t>REFERENCIAL TEÓRICO</a:t>
            </a:r>
          </a:p>
        </p:txBody>
      </p:sp>
      <p:sp>
        <p:nvSpPr>
          <p:cNvPr id="7" name="AutoShape 7"/>
          <p:cNvSpPr/>
          <p:nvPr/>
        </p:nvSpPr>
        <p:spPr>
          <a:xfrm>
            <a:off x="457200" y="1645068"/>
            <a:ext cx="3119868" cy="0"/>
          </a:xfrm>
          <a:prstGeom prst="line">
            <a:avLst/>
          </a:prstGeom>
          <a:ln w="9525" cap="flat">
            <a:solidFill>
              <a:srgbClr val="053C84"/>
            </a:solidFill>
            <a:prstDash val="solid"/>
            <a:headEnd type="diamond" w="lg" len="lg"/>
            <a:tailEnd type="diamond" w="lg" len="lg"/>
          </a:ln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3C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310820" y="226013"/>
            <a:ext cx="5779160" cy="4110540"/>
          </a:xfrm>
          <a:prstGeom prst="rect">
            <a:avLst/>
          </a:prstGeom>
          <a:solidFill>
            <a:srgbClr val="FFFFFF"/>
          </a:solidFill>
        </p:spPr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360731" y="230730"/>
            <a:ext cx="729249" cy="679764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10820" y="226013"/>
            <a:ext cx="689686" cy="684481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807141" y="383051"/>
            <a:ext cx="4918214" cy="6004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25"/>
              </a:lnSpc>
            </a:pPr>
            <a:r>
              <a:rPr lang="en-US" sz="1169" spc="93">
                <a:solidFill>
                  <a:srgbClr val="053C84"/>
                </a:solidFill>
                <a:latin typeface="Trocchi Bold"/>
              </a:rPr>
              <a:t> PROGRAMA DE MESTRADO PROFISSIONAL EM ADMINISTRAÇÃO PÚBLICA EM REDE NACIONAL</a:t>
            </a:r>
          </a:p>
          <a:p>
            <a:pPr marL="0" lvl="0" indent="0" algn="ctr">
              <a:lnSpc>
                <a:spcPts val="1625"/>
              </a:lnSpc>
            </a:pPr>
            <a:r>
              <a:rPr lang="en-US" sz="1169" spc="93">
                <a:solidFill>
                  <a:srgbClr val="053C84"/>
                </a:solidFill>
                <a:latin typeface="Trocchi Bold"/>
              </a:rPr>
              <a:t> PROFIAP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395655" y="1198220"/>
            <a:ext cx="1497588" cy="3575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70"/>
              </a:lnSpc>
            </a:pPr>
            <a:r>
              <a:rPr lang="en-US" sz="2050">
                <a:solidFill>
                  <a:srgbClr val="053C84"/>
                </a:solidFill>
                <a:latin typeface="Abril Fatface"/>
              </a:rPr>
              <a:t>MÉTODO</a:t>
            </a:r>
          </a:p>
        </p:txBody>
      </p:sp>
      <p:sp>
        <p:nvSpPr>
          <p:cNvPr id="7" name="AutoShape 7"/>
          <p:cNvSpPr/>
          <p:nvPr/>
        </p:nvSpPr>
        <p:spPr>
          <a:xfrm>
            <a:off x="457200" y="1645068"/>
            <a:ext cx="1276626" cy="0"/>
          </a:xfrm>
          <a:prstGeom prst="line">
            <a:avLst/>
          </a:prstGeom>
          <a:ln w="9525" cap="flat">
            <a:solidFill>
              <a:srgbClr val="053C84"/>
            </a:solidFill>
            <a:prstDash val="solid"/>
            <a:headEnd type="diamond" w="lg" len="lg"/>
            <a:tailEnd type="diamond" w="lg" len="lg"/>
          </a:ln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3C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310820" y="226013"/>
            <a:ext cx="5779160" cy="4110540"/>
          </a:xfrm>
          <a:prstGeom prst="rect">
            <a:avLst/>
          </a:prstGeom>
          <a:solidFill>
            <a:srgbClr val="FFFFFF"/>
          </a:solidFill>
        </p:spPr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360731" y="230730"/>
            <a:ext cx="729249" cy="679764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10820" y="226013"/>
            <a:ext cx="689686" cy="684481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807141" y="383051"/>
            <a:ext cx="4918214" cy="6004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25"/>
              </a:lnSpc>
            </a:pPr>
            <a:r>
              <a:rPr lang="en-US" sz="1169" spc="93">
                <a:solidFill>
                  <a:srgbClr val="053C84"/>
                </a:solidFill>
                <a:latin typeface="Trocchi Bold"/>
              </a:rPr>
              <a:t> PROGRAMA DE MESTRADO PROFISSIONAL EM ADMINISTRAÇÃO PÚBLICA EM REDE NACIONAL</a:t>
            </a:r>
          </a:p>
          <a:p>
            <a:pPr marL="0" lvl="0" indent="0" algn="ctr">
              <a:lnSpc>
                <a:spcPts val="1625"/>
              </a:lnSpc>
            </a:pPr>
            <a:r>
              <a:rPr lang="en-US" sz="1169" spc="93">
                <a:solidFill>
                  <a:srgbClr val="053C84"/>
                </a:solidFill>
                <a:latin typeface="Trocchi Bold"/>
              </a:rPr>
              <a:t> PROFIAP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488126" y="1191229"/>
            <a:ext cx="1777223" cy="3575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70"/>
              </a:lnSpc>
            </a:pPr>
            <a:r>
              <a:rPr lang="en-US" sz="2050">
                <a:solidFill>
                  <a:srgbClr val="053C84"/>
                </a:solidFill>
                <a:latin typeface="Abril Fatface"/>
              </a:rPr>
              <a:t>RESULTADOS</a:t>
            </a:r>
          </a:p>
        </p:txBody>
      </p:sp>
      <p:sp>
        <p:nvSpPr>
          <p:cNvPr id="7" name="AutoShape 7"/>
          <p:cNvSpPr/>
          <p:nvPr/>
        </p:nvSpPr>
        <p:spPr>
          <a:xfrm>
            <a:off x="457200" y="1645068"/>
            <a:ext cx="1808148" cy="0"/>
          </a:xfrm>
          <a:prstGeom prst="line">
            <a:avLst/>
          </a:prstGeom>
          <a:ln w="9525" cap="flat">
            <a:solidFill>
              <a:srgbClr val="053C84"/>
            </a:solidFill>
            <a:prstDash val="solid"/>
            <a:headEnd type="diamond" w="lg" len="lg"/>
            <a:tailEnd type="diamond" w="lg" len="lg"/>
          </a:ln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3C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310820" y="226013"/>
            <a:ext cx="5779160" cy="4110540"/>
          </a:xfrm>
          <a:prstGeom prst="rect">
            <a:avLst/>
          </a:prstGeom>
          <a:solidFill>
            <a:srgbClr val="FFFFFF"/>
          </a:solidFill>
        </p:spPr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360731" y="230730"/>
            <a:ext cx="729249" cy="679764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10820" y="226013"/>
            <a:ext cx="689686" cy="684481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807141" y="383051"/>
            <a:ext cx="4918214" cy="6004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25"/>
              </a:lnSpc>
            </a:pPr>
            <a:r>
              <a:rPr lang="en-US" sz="1169" spc="93">
                <a:solidFill>
                  <a:srgbClr val="053C84"/>
                </a:solidFill>
                <a:latin typeface="Trocchi Bold"/>
              </a:rPr>
              <a:t> PROGRAMA DE MESTRADO PROFISSIONAL EM ADMINISTRAÇÃO PÚBLICA EM REDE NACIONAL</a:t>
            </a:r>
          </a:p>
          <a:p>
            <a:pPr marL="0" lvl="0" indent="0" algn="ctr">
              <a:lnSpc>
                <a:spcPts val="1625"/>
              </a:lnSpc>
            </a:pPr>
            <a:r>
              <a:rPr lang="en-US" sz="1169" spc="93">
                <a:solidFill>
                  <a:srgbClr val="053C84"/>
                </a:solidFill>
                <a:latin typeface="Trocchi Bold"/>
              </a:rPr>
              <a:t> PROFIAP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397001" y="1231252"/>
            <a:ext cx="4432424" cy="3054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90"/>
              </a:lnSpc>
            </a:pPr>
            <a:r>
              <a:rPr lang="en-US" sz="1850">
                <a:solidFill>
                  <a:srgbClr val="053C84"/>
                </a:solidFill>
                <a:latin typeface="Abril Fatface"/>
              </a:rPr>
              <a:t>CONSIDERAÇÕES FINAIS / CONCLUSÃO</a:t>
            </a:r>
          </a:p>
        </p:txBody>
      </p:sp>
      <p:sp>
        <p:nvSpPr>
          <p:cNvPr id="7" name="AutoShape 7"/>
          <p:cNvSpPr/>
          <p:nvPr/>
        </p:nvSpPr>
        <p:spPr>
          <a:xfrm>
            <a:off x="397001" y="1624095"/>
            <a:ext cx="4432424" cy="0"/>
          </a:xfrm>
          <a:prstGeom prst="line">
            <a:avLst/>
          </a:prstGeom>
          <a:ln w="9525" cap="flat">
            <a:solidFill>
              <a:srgbClr val="053C84"/>
            </a:solidFill>
            <a:prstDash val="solid"/>
            <a:headEnd type="diamond" w="lg" len="lg"/>
            <a:tailEnd type="diamond" w="lg" len="lg"/>
          </a:ln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3C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310820" y="226013"/>
            <a:ext cx="5779160" cy="4110540"/>
          </a:xfrm>
          <a:prstGeom prst="rect">
            <a:avLst/>
          </a:prstGeom>
          <a:solidFill>
            <a:srgbClr val="FFFFFF"/>
          </a:solidFill>
        </p:spPr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360731" y="230730"/>
            <a:ext cx="729249" cy="679764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10820" y="226013"/>
            <a:ext cx="689686" cy="684481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807141" y="383051"/>
            <a:ext cx="4918214" cy="6004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25"/>
              </a:lnSpc>
            </a:pPr>
            <a:r>
              <a:rPr lang="en-US" sz="1169" spc="93">
                <a:solidFill>
                  <a:srgbClr val="053C84"/>
                </a:solidFill>
                <a:latin typeface="Trocchi Bold"/>
              </a:rPr>
              <a:t> PROGRAMA DE MESTRADO PROFISSIONAL EM ADMINISTRAÇÃO PÚBLICA EM REDE NACIONAL</a:t>
            </a:r>
          </a:p>
          <a:p>
            <a:pPr marL="0" lvl="0" indent="0" algn="ctr">
              <a:lnSpc>
                <a:spcPts val="1625"/>
              </a:lnSpc>
            </a:pPr>
            <a:r>
              <a:rPr lang="en-US" sz="1169" spc="93">
                <a:solidFill>
                  <a:srgbClr val="053C84"/>
                </a:solidFill>
                <a:latin typeface="Trocchi Bold"/>
              </a:rPr>
              <a:t> PROFIAP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397001" y="1245234"/>
            <a:ext cx="1678020" cy="3054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90"/>
              </a:lnSpc>
            </a:pPr>
            <a:r>
              <a:rPr lang="en-US" sz="1850">
                <a:solidFill>
                  <a:srgbClr val="053C84"/>
                </a:solidFill>
                <a:latin typeface="Abril Fatface"/>
              </a:rPr>
              <a:t>REFERÊNCIAS</a:t>
            </a:r>
          </a:p>
        </p:txBody>
      </p:sp>
      <p:sp>
        <p:nvSpPr>
          <p:cNvPr id="7" name="AutoShape 7"/>
          <p:cNvSpPr/>
          <p:nvPr/>
        </p:nvSpPr>
        <p:spPr>
          <a:xfrm>
            <a:off x="397001" y="1624095"/>
            <a:ext cx="1678020" cy="0"/>
          </a:xfrm>
          <a:prstGeom prst="line">
            <a:avLst/>
          </a:prstGeom>
          <a:ln w="9525" cap="flat">
            <a:solidFill>
              <a:srgbClr val="053C84"/>
            </a:solidFill>
            <a:prstDash val="solid"/>
            <a:headEnd type="diamond" w="lg" len="lg"/>
            <a:tailEnd type="diamond" w="lg" len="lg"/>
          </a:ln>
        </p:spPr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3C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310820" y="226013"/>
            <a:ext cx="5779160" cy="4110540"/>
          </a:xfrm>
          <a:prstGeom prst="rect">
            <a:avLst/>
          </a:prstGeom>
          <a:solidFill>
            <a:srgbClr val="FFFFFF"/>
          </a:solidFill>
        </p:spPr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360731" y="230730"/>
            <a:ext cx="729249" cy="679764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10820" y="226013"/>
            <a:ext cx="689686" cy="684481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807141" y="383051"/>
            <a:ext cx="4918214" cy="6004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25"/>
              </a:lnSpc>
            </a:pPr>
            <a:r>
              <a:rPr lang="en-US" sz="1169" spc="93">
                <a:solidFill>
                  <a:srgbClr val="053C84"/>
                </a:solidFill>
                <a:latin typeface="Trocchi Bold"/>
              </a:rPr>
              <a:t> PROGRAMA DE MESTRADO PROFISSIONAL EM ADMINISTRAÇÃO PÚBLICA EM REDE NACIONAL</a:t>
            </a:r>
          </a:p>
          <a:p>
            <a:pPr marL="0" lvl="0" indent="0" algn="ctr">
              <a:lnSpc>
                <a:spcPts val="1625"/>
              </a:lnSpc>
            </a:pPr>
            <a:r>
              <a:rPr lang="en-US" sz="1169" spc="93">
                <a:solidFill>
                  <a:srgbClr val="053C84"/>
                </a:solidFill>
                <a:latin typeface="Trocchi Bold"/>
              </a:rPr>
              <a:t> PROFIAP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929185" y="1926232"/>
            <a:ext cx="2542431" cy="5295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09"/>
              </a:lnSpc>
            </a:pPr>
            <a:r>
              <a:rPr lang="en-US" sz="3150">
                <a:solidFill>
                  <a:srgbClr val="053C84"/>
                </a:solidFill>
                <a:latin typeface="Abril Fatface"/>
              </a:rPr>
              <a:t>Obrigado(a)!!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Personalizar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Calibri</vt:lpstr>
      <vt:lpstr>Trocchi Bold</vt:lpstr>
      <vt:lpstr>Arial</vt:lpstr>
      <vt:lpstr>Abril Fatface</vt:lpstr>
      <vt:lpstr>Trocchi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APRESENTAÇÃO DE TRABALHOS</dc:title>
  <cp:lastModifiedBy>Elisangela Andrade</cp:lastModifiedBy>
  <cp:revision>2</cp:revision>
  <dcterms:created xsi:type="dcterms:W3CDTF">2006-08-16T00:00:00Z</dcterms:created>
  <dcterms:modified xsi:type="dcterms:W3CDTF">2022-08-11T15:11:24Z</dcterms:modified>
  <dc:identifier>DAFIwUC3zDQ</dc:identifier>
</cp:coreProperties>
</file>