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65938" cy="95408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C2DA6-890F-44BA-9093-714AD8153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9B4911-4249-4E70-932D-B67CC9C56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CC3FBF-392C-44C3-BBCA-D6D424AC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63E746-FF9B-4520-98C9-A826E121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66850C-43D6-48D6-93D6-CCC0DA6E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55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5192A8-C7D6-462A-9464-FEC6C1C86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2CF9C8-848C-4C11-A4CA-E4DB046E1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3050D7-B213-4652-BF22-15D834E6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1CE244-971C-45EB-90A0-DCD3D251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AAFD6B-21A7-41CB-963C-D929B2F5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4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2F10CF-EAD7-4857-A967-AAF752DC9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6A5892-6E20-42FB-9C53-5C4CDA91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31286E-FCA6-455B-B501-E61AC17D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3258EB-DDDC-4EEB-87D7-9FECCE4E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21F1A4-8C28-4AAC-BBB8-795FDF73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11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FF4A4-90EE-45C5-B194-85976A05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4A4647-1752-4327-BCEF-AB563047A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EE5BC-096A-4E95-BDE0-B0147C6EC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6DED44-61AC-4E55-B58A-4F367DD6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44739F-2A1B-485C-AB08-FB31CDC0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17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D151-0B38-4C23-9064-D021C3C2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B10E91-0425-436B-BAB3-474D97FD5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63FF39-8E45-4679-AEA4-9871320C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BF5E20-CA44-4E04-89FA-8D0E28D70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8F2D8E-B75A-4E7B-A325-429D25DD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03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85C18-C45D-4488-BBC9-A4FC9FDA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F077C6-F3A1-4BEC-BE64-94C45BD10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C548FA-E669-4347-B966-6F99AA7B9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FA9F48-B0EA-47B0-BFF8-E9DD0874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751EFB-CDF4-470B-BB5E-5AEF024F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974F25-7BE6-454D-A0D7-A77F3F344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02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EC024-4C58-41B6-8F1F-E332CCFE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1BECBC-B3AF-4715-A68B-5BE7BF20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7BAB5C3-6564-4E79-BA8F-1C753CD57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60B8E6A-72BD-4573-B4B2-00174F2C9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C347C9F-6ACD-40BB-98B5-3EADCC7C7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8316E6B-E5E8-4DCE-865C-4616E06F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73604E3-9F4A-45B4-BA53-F55A390AB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E5BFC6B-7CF4-4F5C-A55E-5BAF13B5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7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90DA7-4A46-42B9-B083-CDC3441F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BAEF5C8-9E5C-4C52-9A4C-637CEF78F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4A8ED6-071B-421C-B1E5-4F5E8560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8C03DE-D6CC-412F-A0D8-2C892AF3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3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24F449C-DFD8-4F1A-B560-1A6D23BD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CCCE780-291B-46EC-B66E-DF5D71C8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30E66C-F5D8-4AE0-B200-F53A349E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93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A45D0-E123-4744-8F11-B4977087C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319084-D7FE-47DC-95EE-D257DEB91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8D09C8-EAB9-4A90-8FE8-A10ABD285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31C62E-2B5B-4F6E-B48D-0966FA32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0C1BF2-6227-4F42-9F32-DAD500805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988FF4-BACD-4D26-973D-BF14B857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8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14ADB-1F87-4130-A8C4-A5EA7D76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38E1FC2-D24F-4F1C-8075-220B691DC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5327B9-10A6-4D8D-96A9-382FFCC82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B8CD8F-107C-4C11-903F-29BD7B10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F82650-D6F9-4C5C-97DF-B8AD95D63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0D8924-9266-453C-B16D-FE2FF24A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07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5D9B210-636A-4724-988C-14279219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55534C-4526-4AF2-B04B-4559B3889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822CCB-3C9C-4180-BD7A-B8406FA3F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C7DB4-010A-48F0-923C-752900AB87E7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89BBA5-E74F-4738-9B51-E2A4B90AB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D7C83B-F19F-4265-8951-FDF785BA2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9540-19F1-4993-AF36-3D5D611E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99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8D1181E-4C4F-4C36-8986-EFDBFEFDD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618546"/>
              </p:ext>
            </p:extLst>
          </p:nvPr>
        </p:nvGraphicFramePr>
        <p:xfrm>
          <a:off x="72251" y="397509"/>
          <a:ext cx="11772084" cy="6409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105">
                  <a:extLst>
                    <a:ext uri="{9D8B030D-6E8A-4147-A177-3AD203B41FA5}">
                      <a16:colId xmlns:a16="http://schemas.microsoft.com/office/drawing/2014/main" val="1509463018"/>
                    </a:ext>
                  </a:extLst>
                </a:gridCol>
                <a:gridCol w="3362965">
                  <a:extLst>
                    <a:ext uri="{9D8B030D-6E8A-4147-A177-3AD203B41FA5}">
                      <a16:colId xmlns:a16="http://schemas.microsoft.com/office/drawing/2014/main" val="2600819717"/>
                    </a:ext>
                  </a:extLst>
                </a:gridCol>
                <a:gridCol w="7569014">
                  <a:extLst>
                    <a:ext uri="{9D8B030D-6E8A-4147-A177-3AD203B41FA5}">
                      <a16:colId xmlns:a16="http://schemas.microsoft.com/office/drawing/2014/main" val="1223762119"/>
                    </a:ext>
                  </a:extLst>
                </a:gridCol>
              </a:tblGrid>
              <a:tr h="279438"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+mn-lt"/>
                        </a:rPr>
                        <a:t>CALENDÁRIO DE TCC I e II – 2023.2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040769"/>
                  </a:ext>
                </a:extLst>
              </a:tr>
              <a:tr h="254621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DATAS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EVENTO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OBSERVAÇÕES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70636"/>
                  </a:ext>
                </a:extLst>
              </a:tr>
              <a:tr h="223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13/11/2023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Início do semestre </a:t>
                      </a:r>
                      <a:endParaRPr lang="pt-BR" sz="1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+mn-lt"/>
                        </a:rPr>
                        <a:t>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992059"/>
                  </a:ext>
                </a:extLst>
              </a:tr>
              <a:tr h="259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17/11/2023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Primeira reunião de TCC</a:t>
                      </a:r>
                      <a:endParaRPr lang="pt-BR" sz="1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Ocorre geralmente na </a:t>
                      </a:r>
                      <a:r>
                        <a:rPr lang="pt-B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primeira sexta-feira do semestre</a:t>
                      </a:r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menos que haja algum impedimento (feriado, outras reuniões prioritárias, etc.)</a:t>
                      </a:r>
                      <a:endParaRPr lang="pt-BR" sz="1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260683"/>
                  </a:ext>
                </a:extLst>
              </a:tr>
              <a:tr h="806086">
                <a:tc>
                  <a:txBody>
                    <a:bodyPr/>
                    <a:lstStyle/>
                    <a:p>
                      <a:pPr algn="ctr"/>
                      <a:r>
                        <a:rPr lang="pt-B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24/11/2023</a:t>
                      </a:r>
                      <a:endParaRPr lang="pt-BR" sz="1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Prazo final para entrega da documentação para a Comissão de TCC (CTCC)</a:t>
                      </a:r>
                      <a:endParaRPr lang="pt-BR" sz="1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Ocorre até </a:t>
                      </a:r>
                      <a:r>
                        <a:rPr lang="pt-B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 semana após a primeira reunião de TCC. </a:t>
                      </a:r>
                    </a:p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Documentação a ser apresentada:: </a:t>
                      </a:r>
                    </a:p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&gt;&gt; No caso de alunos(as) que irão se matricular em TCC I: apenas a declaração de concordância de orientação do TCC I por parte do(a) orientador(a) e do(a) </a:t>
                      </a:r>
                      <a:r>
                        <a:rPr lang="pt-BR" sz="1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co-orientador</a:t>
                      </a:r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 (orientador(a) deve enviar por e-mail para a CTCC)</a:t>
                      </a:r>
                    </a:p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&gt;&gt; No caso de discentes que irão se matricular em TCC II: cópia impressa do projeto aprovado em TCC I, além de declaração do(a) orientador (a) e do(a) </a:t>
                      </a:r>
                      <a:r>
                        <a:rPr lang="pt-BR" sz="1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co-orientador</a:t>
                      </a:r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contendo o título do TCC II que será executado  (orientador(a) deve enviar as declarações por e-mail para a CTCC).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917967"/>
                  </a:ext>
                </a:extLst>
              </a:tr>
              <a:tr h="323717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27/11/2023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+mn-lt"/>
                        </a:rPr>
                        <a:t>Prazo final para matrícula dos alunos na atividade de TCC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Apenas discentes que tenham apresentado a documentação completa serão matriculados.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86231"/>
                  </a:ext>
                </a:extLst>
              </a:tr>
              <a:tr h="465412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08/12/2023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+mn-lt"/>
                        </a:rPr>
                        <a:t>Prazo final de entrega para a CTCC do novo projeto, caso o aluno não execute no TCC II o mesmo projeto apresentado como TCC I (mantido o(a) mesmo(a) orientador(a)).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Ocorre </a:t>
                      </a:r>
                      <a:r>
                        <a:rPr lang="pt-BR" sz="1000" b="1" dirty="0">
                          <a:latin typeface="+mn-lt"/>
                        </a:rPr>
                        <a:t>até duas semanas após a entrega das declarações de orientação para a CTCC. </a:t>
                      </a:r>
                    </a:p>
                    <a:p>
                      <a:r>
                        <a:rPr lang="pt-BR" sz="1000" b="0" dirty="0">
                          <a:latin typeface="+mn-lt"/>
                        </a:rPr>
                        <a:t>Aplica-se aos(às) discentes que decidiram, junto com o orientador, mudar o tema do TCC I., sendo obrigatória a anuência do(a) orientador(a)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798909"/>
                  </a:ext>
                </a:extLst>
              </a:tr>
              <a:tr h="624067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15/01/2024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+mn-lt"/>
                        </a:rPr>
                        <a:t>Prazo máximo para o(a) discente mudar de orientador(a) e comunicar à CTCC para  defesa em 2023-2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Ocorre </a:t>
                      </a:r>
                      <a:r>
                        <a:rPr lang="pt-BR" sz="1000" b="1" dirty="0">
                          <a:latin typeface="+mn-lt"/>
                        </a:rPr>
                        <a:t>até seis semanas após a entrega das declarações de orientação para a CTCC.</a:t>
                      </a:r>
                    </a:p>
                    <a:p>
                      <a:r>
                        <a:rPr lang="pt-BR" sz="1000" b="0" dirty="0">
                          <a:latin typeface="+mn-lt"/>
                        </a:rPr>
                        <a:t>Aplica-se às(aos) discentes que decidiram mudar de orientador(a). O(A) discente e o(a) novo(a) orientador(a) têm a obrigação de informar à CTCC sobre a mudança. A mudança de orientador deve ser realizada com a anuência do antigo orientador. Caso haja mudança de projeto, o aluno tem o prazo de uma semana para enviar o novo projeto à CTCC assinado pelo(a)  orientador(a).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668051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18/01/2024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o(a) discente que mudou de orientador(a) apresentar o novo projeto de TCC para a CTCC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Ocorre </a:t>
                      </a:r>
                      <a:r>
                        <a:rPr lang="pt-BR" sz="1000" b="1" dirty="0">
                          <a:latin typeface="+mn-lt"/>
                        </a:rPr>
                        <a:t>até sete semanas após a entrega das declarações de orientação para a CTCC.</a:t>
                      </a:r>
                    </a:p>
                    <a:p>
                      <a:endParaRPr lang="pt-BR" sz="1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947649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19/01/2024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para trancamento de componentes curriculares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Definido no calendário da UFS para o Campus de São Cristóvão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09703"/>
                  </a:ext>
                </a:extLst>
              </a:tr>
              <a:tr h="349039">
                <a:tc>
                  <a:txBody>
                    <a:bodyPr/>
                    <a:lstStyle/>
                    <a:p>
                      <a:pPr algn="ctr"/>
                      <a:r>
                        <a:rPr lang="pt-BR" sz="1000" b="1">
                          <a:latin typeface="+mn-lt"/>
                        </a:rPr>
                        <a:t>14/03/2024</a:t>
                      </a:r>
                      <a:endParaRPr lang="pt-BR" sz="1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indicação à CTCC e agendamento das bancas de TCC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A composição da banca examinadora será estabelecida pelo(a) orientador(a), em comum acordo com o(a) orientando(a), no período de 11 a 14/03/2024. Em caso de não haver comum acordo, ao decisão final ficará a cargo do(a) orientador(a). Na ausência de acordo, pela CTCC.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84952"/>
                  </a:ext>
                </a:extLst>
              </a:tr>
              <a:tr h="336005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27/03/2024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envio do TCC II para os membros da banca examinadora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O envio  da monografia de TCC II para a CTCC deverá ser efetuado de 25/03 a 27/03/2024, respeitando o limite mínimo de sete dias corridos.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914849"/>
                  </a:ext>
                </a:extLst>
              </a:tr>
              <a:tr h="281726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05/04/2024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as defesas da monografia do TCC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As defesas devem ser realizadas no período de 01/04/2024 a 05/04/2024, preferencialmente no contraturno das aulas: 8 às 10h e 11 às 13h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651041"/>
                  </a:ext>
                </a:extLst>
              </a:tr>
              <a:tr h="328405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12/04/2024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a incorporação das correções e sugestões da banca examinadora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dirty="0">
                          <a:latin typeface="+mn-lt"/>
                        </a:rPr>
                        <a:t>A semana de incorporação das correções e sugestões da banca examinadora é de 08/04/2023 a 12/04/2024.</a:t>
                      </a:r>
                    </a:p>
                    <a:p>
                      <a:r>
                        <a:rPr lang="pt-BR" sz="1000" b="1" dirty="0">
                          <a:latin typeface="+mn-lt"/>
                        </a:rPr>
                        <a:t>Limite para entrega da versão em </a:t>
                      </a:r>
                      <a:r>
                        <a:rPr lang="pt-BR" sz="1000" b="1" dirty="0" err="1">
                          <a:latin typeface="+mn-lt"/>
                        </a:rPr>
                        <a:t>pdf</a:t>
                      </a:r>
                      <a:r>
                        <a:rPr lang="pt-BR" sz="1000" b="1" dirty="0">
                          <a:latin typeface="+mn-lt"/>
                        </a:rPr>
                        <a:t> do TCC II e da ata da defesa assinada para a CTCC.</a:t>
                      </a:r>
                    </a:p>
                    <a:p>
                      <a:r>
                        <a:rPr lang="pt-BR" sz="1000" b="1" dirty="0">
                          <a:latin typeface="+mn-lt"/>
                        </a:rPr>
                        <a:t>Limite para entrega do projeto de TCC I impresso, assinado pelo(a) orientador(a) e com nota para a CTCC.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549181"/>
                  </a:ext>
                </a:extLst>
              </a:tr>
              <a:tr h="381879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+mn-lt"/>
                        </a:rPr>
                        <a:t>15/04/2024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Prazo máximo para fechamento das notas de TCC I e II no SIGAA.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latin typeface="+mn-lt"/>
                        </a:rPr>
                        <a:t>−</a:t>
                      </a:r>
                      <a:endParaRPr lang="pt-BR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042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484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741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Katia Freire</cp:lastModifiedBy>
  <cp:revision>27</cp:revision>
  <cp:lastPrinted>2023-01-26T03:32:58Z</cp:lastPrinted>
  <dcterms:created xsi:type="dcterms:W3CDTF">2023-01-21T17:01:18Z</dcterms:created>
  <dcterms:modified xsi:type="dcterms:W3CDTF">2023-11-17T21:10:38Z</dcterms:modified>
</cp:coreProperties>
</file>